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</p:sldMasterIdLst>
  <p:sldIdLst>
    <p:sldId id="256" r:id="rId2"/>
    <p:sldId id="264" r:id="rId3"/>
    <p:sldId id="263" r:id="rId4"/>
    <p:sldId id="257" r:id="rId5"/>
    <p:sldId id="269" r:id="rId6"/>
    <p:sldId id="270" r:id="rId7"/>
    <p:sldId id="271" r:id="rId8"/>
    <p:sldId id="272" r:id="rId9"/>
    <p:sldId id="275" r:id="rId10"/>
    <p:sldId id="276" r:id="rId11"/>
    <p:sldId id="277" r:id="rId12"/>
    <p:sldId id="278" r:id="rId13"/>
    <p:sldId id="282" r:id="rId14"/>
    <p:sldId id="280" r:id="rId15"/>
    <p:sldId id="283" r:id="rId16"/>
    <p:sldId id="285" r:id="rId17"/>
    <p:sldId id="284" r:id="rId18"/>
    <p:sldId id="281" r:id="rId19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5E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8" d="100"/>
          <a:sy n="88" d="100"/>
        </p:scale>
        <p:origin x="45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F7D0D69-0A2B-4D0E-84B1-7E0C25E995EC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739CC386-E979-4D18-82BE-637823260B9B}">
      <dgm:prSet/>
      <dgm:spPr/>
      <dgm:t>
        <a:bodyPr/>
        <a:lstStyle/>
        <a:p>
          <a:r>
            <a:rPr lang="nl-NL" b="1"/>
            <a:t>Gezelschapsdierenarts</a:t>
          </a:r>
          <a:endParaRPr lang="en-US"/>
        </a:p>
      </dgm:t>
    </dgm:pt>
    <dgm:pt modelId="{1538D539-A2EB-4E6E-A46B-4F86AB8201B3}" type="parTrans" cxnId="{7C09B8ED-3061-406D-BBF6-84E254A742CA}">
      <dgm:prSet/>
      <dgm:spPr/>
      <dgm:t>
        <a:bodyPr/>
        <a:lstStyle/>
        <a:p>
          <a:endParaRPr lang="en-US"/>
        </a:p>
      </dgm:t>
    </dgm:pt>
    <dgm:pt modelId="{221D7895-ED57-4668-8754-746C17B17169}" type="sibTrans" cxnId="{7C09B8ED-3061-406D-BBF6-84E254A742CA}">
      <dgm:prSet/>
      <dgm:spPr/>
      <dgm:t>
        <a:bodyPr/>
        <a:lstStyle/>
        <a:p>
          <a:endParaRPr lang="en-US"/>
        </a:p>
      </dgm:t>
    </dgm:pt>
    <dgm:pt modelId="{FD8F42DB-768B-4191-87FC-850C3D526C88}">
      <dgm:prSet custT="1"/>
      <dgm:spPr/>
      <dgm:t>
        <a:bodyPr/>
        <a:lstStyle/>
        <a:p>
          <a:r>
            <a:rPr lang="nl-NL" sz="3000" dirty="0"/>
            <a:t>Ruim 15 jaar in de praktijk</a:t>
          </a:r>
          <a:endParaRPr lang="en-US" sz="3000" dirty="0"/>
        </a:p>
      </dgm:t>
    </dgm:pt>
    <dgm:pt modelId="{6D9C2074-468E-45E5-855E-B301676CAA22}" type="parTrans" cxnId="{02D19B91-7CF8-4EF3-AC57-43296963B1DD}">
      <dgm:prSet/>
      <dgm:spPr/>
      <dgm:t>
        <a:bodyPr/>
        <a:lstStyle/>
        <a:p>
          <a:endParaRPr lang="en-US"/>
        </a:p>
      </dgm:t>
    </dgm:pt>
    <dgm:pt modelId="{8CB6F8A0-184A-4D04-AED2-3ADBF730FE9A}" type="sibTrans" cxnId="{02D19B91-7CF8-4EF3-AC57-43296963B1DD}">
      <dgm:prSet/>
      <dgm:spPr/>
      <dgm:t>
        <a:bodyPr/>
        <a:lstStyle/>
        <a:p>
          <a:endParaRPr lang="en-US"/>
        </a:p>
      </dgm:t>
    </dgm:pt>
    <dgm:pt modelId="{3C6FA396-23FE-4154-B560-F13882E31AB4}">
      <dgm:prSet/>
      <dgm:spPr/>
      <dgm:t>
        <a:bodyPr/>
        <a:lstStyle/>
        <a:p>
          <a:r>
            <a:rPr lang="nl-NL" b="1"/>
            <a:t>Dier&amp;Recht sinds 2017</a:t>
          </a:r>
          <a:endParaRPr lang="en-US"/>
        </a:p>
      </dgm:t>
    </dgm:pt>
    <dgm:pt modelId="{971CED1D-E957-4FAD-AED2-4E549BD51DCF}" type="parTrans" cxnId="{6FD72F51-DB33-4C4D-AC56-2E9011C53772}">
      <dgm:prSet/>
      <dgm:spPr/>
      <dgm:t>
        <a:bodyPr/>
        <a:lstStyle/>
        <a:p>
          <a:endParaRPr lang="en-US"/>
        </a:p>
      </dgm:t>
    </dgm:pt>
    <dgm:pt modelId="{C8F7A018-B00F-4FA2-9A1E-9CA9185B71AE}" type="sibTrans" cxnId="{6FD72F51-DB33-4C4D-AC56-2E9011C53772}">
      <dgm:prSet/>
      <dgm:spPr/>
      <dgm:t>
        <a:bodyPr/>
        <a:lstStyle/>
        <a:p>
          <a:endParaRPr lang="en-US"/>
        </a:p>
      </dgm:t>
    </dgm:pt>
    <dgm:pt modelId="{CAEF32C6-00AF-430D-9569-DE644EB56485}">
      <dgm:prSet custT="1"/>
      <dgm:spPr/>
      <dgm:t>
        <a:bodyPr/>
        <a:lstStyle/>
        <a:p>
          <a:r>
            <a:rPr lang="nl-NL" sz="3000" dirty="0"/>
            <a:t>Dierenwelzijn gezelschapsdieren verbeteren</a:t>
          </a:r>
          <a:endParaRPr lang="en-US" sz="3000" dirty="0"/>
        </a:p>
      </dgm:t>
    </dgm:pt>
    <dgm:pt modelId="{57851601-233D-4CFA-8B23-00BA1D9F521C}" type="parTrans" cxnId="{F8EC472B-4FA4-4DBC-B375-00419EBAF21D}">
      <dgm:prSet/>
      <dgm:spPr/>
      <dgm:t>
        <a:bodyPr/>
        <a:lstStyle/>
        <a:p>
          <a:endParaRPr lang="en-US"/>
        </a:p>
      </dgm:t>
    </dgm:pt>
    <dgm:pt modelId="{ADC531A0-63A8-438A-AC85-7D821709F6A0}" type="sibTrans" cxnId="{F8EC472B-4FA4-4DBC-B375-00419EBAF21D}">
      <dgm:prSet/>
      <dgm:spPr/>
      <dgm:t>
        <a:bodyPr/>
        <a:lstStyle/>
        <a:p>
          <a:endParaRPr lang="en-US"/>
        </a:p>
      </dgm:t>
    </dgm:pt>
    <dgm:pt modelId="{74D370DA-6BF3-469C-A011-A37481E358F5}" type="pres">
      <dgm:prSet presAssocID="{3F7D0D69-0A2B-4D0E-84B1-7E0C25E995EC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nl-NL"/>
        </a:p>
      </dgm:t>
    </dgm:pt>
    <dgm:pt modelId="{261E3B6C-AE7C-4329-89BB-FB483226BFD3}" type="pres">
      <dgm:prSet presAssocID="{739CC386-E979-4D18-82BE-637823260B9B}" presName="thickLine" presStyleLbl="alignNode1" presStyleIdx="0" presStyleCnt="4"/>
      <dgm:spPr/>
    </dgm:pt>
    <dgm:pt modelId="{38D99BA5-FAB6-45AE-9693-674A3DE300D4}" type="pres">
      <dgm:prSet presAssocID="{739CC386-E979-4D18-82BE-637823260B9B}" presName="horz1" presStyleCnt="0"/>
      <dgm:spPr/>
    </dgm:pt>
    <dgm:pt modelId="{01CD47DD-A57A-49AF-A95B-C6B192C73FE2}" type="pres">
      <dgm:prSet presAssocID="{739CC386-E979-4D18-82BE-637823260B9B}" presName="tx1" presStyleLbl="revTx" presStyleIdx="0" presStyleCnt="4"/>
      <dgm:spPr/>
      <dgm:t>
        <a:bodyPr/>
        <a:lstStyle/>
        <a:p>
          <a:endParaRPr lang="nl-NL"/>
        </a:p>
      </dgm:t>
    </dgm:pt>
    <dgm:pt modelId="{80DAA747-4E63-4FB9-AFF2-B67A678A62EE}" type="pres">
      <dgm:prSet presAssocID="{739CC386-E979-4D18-82BE-637823260B9B}" presName="vert1" presStyleCnt="0"/>
      <dgm:spPr/>
    </dgm:pt>
    <dgm:pt modelId="{DED1F926-4208-4BC9-B47A-75C694813AEB}" type="pres">
      <dgm:prSet presAssocID="{FD8F42DB-768B-4191-87FC-850C3D526C88}" presName="thickLine" presStyleLbl="alignNode1" presStyleIdx="1" presStyleCnt="4" custLinFactY="-100000" custLinFactNeighborY="-123466"/>
      <dgm:spPr/>
    </dgm:pt>
    <dgm:pt modelId="{835B13C6-07B0-489A-9292-DAA29A66A10F}" type="pres">
      <dgm:prSet presAssocID="{FD8F42DB-768B-4191-87FC-850C3D526C88}" presName="horz1" presStyleCnt="0"/>
      <dgm:spPr/>
    </dgm:pt>
    <dgm:pt modelId="{3804988B-2347-483F-9C85-BA32F68B1913}" type="pres">
      <dgm:prSet presAssocID="{FD8F42DB-768B-4191-87FC-850C3D526C88}" presName="tx1" presStyleLbl="revTx" presStyleIdx="1" presStyleCnt="4" custLinFactNeighborY="-35954"/>
      <dgm:spPr/>
      <dgm:t>
        <a:bodyPr/>
        <a:lstStyle/>
        <a:p>
          <a:endParaRPr lang="nl-NL"/>
        </a:p>
      </dgm:t>
    </dgm:pt>
    <dgm:pt modelId="{73ECA13E-D4CF-425D-ACE8-8DD55902BAD0}" type="pres">
      <dgm:prSet presAssocID="{FD8F42DB-768B-4191-87FC-850C3D526C88}" presName="vert1" presStyleCnt="0"/>
      <dgm:spPr/>
    </dgm:pt>
    <dgm:pt modelId="{A4A7246B-8898-45D1-8D46-ECD389D859F4}" type="pres">
      <dgm:prSet presAssocID="{3C6FA396-23FE-4154-B560-F13882E31AB4}" presName="thickLine" presStyleLbl="alignNode1" presStyleIdx="2" presStyleCnt="4"/>
      <dgm:spPr/>
    </dgm:pt>
    <dgm:pt modelId="{8F2B7541-02F7-49D6-8E3D-308F2EA7E8CA}" type="pres">
      <dgm:prSet presAssocID="{3C6FA396-23FE-4154-B560-F13882E31AB4}" presName="horz1" presStyleCnt="0"/>
      <dgm:spPr/>
    </dgm:pt>
    <dgm:pt modelId="{D30436D8-2816-40C7-A234-FDA25DE50724}" type="pres">
      <dgm:prSet presAssocID="{3C6FA396-23FE-4154-B560-F13882E31AB4}" presName="tx1" presStyleLbl="revTx" presStyleIdx="2" presStyleCnt="4"/>
      <dgm:spPr/>
      <dgm:t>
        <a:bodyPr/>
        <a:lstStyle/>
        <a:p>
          <a:endParaRPr lang="nl-NL"/>
        </a:p>
      </dgm:t>
    </dgm:pt>
    <dgm:pt modelId="{50BEB09B-0BB2-4075-92B3-FD17CD6C7E63}" type="pres">
      <dgm:prSet presAssocID="{3C6FA396-23FE-4154-B560-F13882E31AB4}" presName="vert1" presStyleCnt="0"/>
      <dgm:spPr/>
    </dgm:pt>
    <dgm:pt modelId="{7EDEEE57-4B60-4BC6-8050-51C431709B2F}" type="pres">
      <dgm:prSet presAssocID="{CAEF32C6-00AF-430D-9569-DE644EB56485}" presName="thickLine" presStyleLbl="alignNode1" presStyleIdx="3" presStyleCnt="4" custLinFactY="-400000" custLinFactNeighborX="17048" custLinFactNeighborY="-447898"/>
      <dgm:spPr/>
    </dgm:pt>
    <dgm:pt modelId="{41260BB7-E94F-4CA5-BFDD-8150343DA097}" type="pres">
      <dgm:prSet presAssocID="{CAEF32C6-00AF-430D-9569-DE644EB56485}" presName="horz1" presStyleCnt="0"/>
      <dgm:spPr/>
    </dgm:pt>
    <dgm:pt modelId="{A36203DC-BA2A-4EEA-953A-957EF610DAEA}" type="pres">
      <dgm:prSet presAssocID="{CAEF32C6-00AF-430D-9569-DE644EB56485}" presName="tx1" presStyleLbl="revTx" presStyleIdx="3" presStyleCnt="4" custLinFactNeighborY="-38456"/>
      <dgm:spPr/>
      <dgm:t>
        <a:bodyPr/>
        <a:lstStyle/>
        <a:p>
          <a:endParaRPr lang="nl-NL"/>
        </a:p>
      </dgm:t>
    </dgm:pt>
    <dgm:pt modelId="{B6A1F931-5C1E-4D61-A8B3-2AE9DF843791}" type="pres">
      <dgm:prSet presAssocID="{CAEF32C6-00AF-430D-9569-DE644EB56485}" presName="vert1" presStyleCnt="0"/>
      <dgm:spPr/>
    </dgm:pt>
  </dgm:ptLst>
  <dgm:cxnLst>
    <dgm:cxn modelId="{6FD72F51-DB33-4C4D-AC56-2E9011C53772}" srcId="{3F7D0D69-0A2B-4D0E-84B1-7E0C25E995EC}" destId="{3C6FA396-23FE-4154-B560-F13882E31AB4}" srcOrd="2" destOrd="0" parTransId="{971CED1D-E957-4FAD-AED2-4E549BD51DCF}" sibTransId="{C8F7A018-B00F-4FA2-9A1E-9CA9185B71AE}"/>
    <dgm:cxn modelId="{02D19B91-7CF8-4EF3-AC57-43296963B1DD}" srcId="{3F7D0D69-0A2B-4D0E-84B1-7E0C25E995EC}" destId="{FD8F42DB-768B-4191-87FC-850C3D526C88}" srcOrd="1" destOrd="0" parTransId="{6D9C2074-468E-45E5-855E-B301676CAA22}" sibTransId="{8CB6F8A0-184A-4D04-AED2-3ADBF730FE9A}"/>
    <dgm:cxn modelId="{11CD143E-F4B9-448A-8BCA-4FA3C8B7D2C0}" type="presOf" srcId="{739CC386-E979-4D18-82BE-637823260B9B}" destId="{01CD47DD-A57A-49AF-A95B-C6B192C73FE2}" srcOrd="0" destOrd="0" presId="urn:microsoft.com/office/officeart/2008/layout/LinedList"/>
    <dgm:cxn modelId="{4982DB06-603F-4E47-8B6B-71BA61AA35DE}" type="presOf" srcId="{3C6FA396-23FE-4154-B560-F13882E31AB4}" destId="{D30436D8-2816-40C7-A234-FDA25DE50724}" srcOrd="0" destOrd="0" presId="urn:microsoft.com/office/officeart/2008/layout/LinedList"/>
    <dgm:cxn modelId="{F8EC472B-4FA4-4DBC-B375-00419EBAF21D}" srcId="{3F7D0D69-0A2B-4D0E-84B1-7E0C25E995EC}" destId="{CAEF32C6-00AF-430D-9569-DE644EB56485}" srcOrd="3" destOrd="0" parTransId="{57851601-233D-4CFA-8B23-00BA1D9F521C}" sibTransId="{ADC531A0-63A8-438A-AC85-7D821709F6A0}"/>
    <dgm:cxn modelId="{97478BC2-41C0-4AFF-A51C-79AEFD8AE065}" type="presOf" srcId="{FD8F42DB-768B-4191-87FC-850C3D526C88}" destId="{3804988B-2347-483F-9C85-BA32F68B1913}" srcOrd="0" destOrd="0" presId="urn:microsoft.com/office/officeart/2008/layout/LinedList"/>
    <dgm:cxn modelId="{570F8C00-C9F4-4A4F-8EB9-AA7ADBA5156B}" type="presOf" srcId="{3F7D0D69-0A2B-4D0E-84B1-7E0C25E995EC}" destId="{74D370DA-6BF3-469C-A011-A37481E358F5}" srcOrd="0" destOrd="0" presId="urn:microsoft.com/office/officeart/2008/layout/LinedList"/>
    <dgm:cxn modelId="{7C09B8ED-3061-406D-BBF6-84E254A742CA}" srcId="{3F7D0D69-0A2B-4D0E-84B1-7E0C25E995EC}" destId="{739CC386-E979-4D18-82BE-637823260B9B}" srcOrd="0" destOrd="0" parTransId="{1538D539-A2EB-4E6E-A46B-4F86AB8201B3}" sibTransId="{221D7895-ED57-4668-8754-746C17B17169}"/>
    <dgm:cxn modelId="{02AA1DA7-D15D-4670-AB30-2A837E9D4223}" type="presOf" srcId="{CAEF32C6-00AF-430D-9569-DE644EB56485}" destId="{A36203DC-BA2A-4EEA-953A-957EF610DAEA}" srcOrd="0" destOrd="0" presId="urn:microsoft.com/office/officeart/2008/layout/LinedList"/>
    <dgm:cxn modelId="{CF6FA996-97EA-4F82-9D5B-F8BED11D5A4F}" type="presParOf" srcId="{74D370DA-6BF3-469C-A011-A37481E358F5}" destId="{261E3B6C-AE7C-4329-89BB-FB483226BFD3}" srcOrd="0" destOrd="0" presId="urn:microsoft.com/office/officeart/2008/layout/LinedList"/>
    <dgm:cxn modelId="{F3699E82-9D5E-4EE7-8478-BC8BFD4CFF5D}" type="presParOf" srcId="{74D370DA-6BF3-469C-A011-A37481E358F5}" destId="{38D99BA5-FAB6-45AE-9693-674A3DE300D4}" srcOrd="1" destOrd="0" presId="urn:microsoft.com/office/officeart/2008/layout/LinedList"/>
    <dgm:cxn modelId="{98E4E661-3FD6-4A77-9115-EC456024B8DD}" type="presParOf" srcId="{38D99BA5-FAB6-45AE-9693-674A3DE300D4}" destId="{01CD47DD-A57A-49AF-A95B-C6B192C73FE2}" srcOrd="0" destOrd="0" presId="urn:microsoft.com/office/officeart/2008/layout/LinedList"/>
    <dgm:cxn modelId="{36A505E2-6911-4F07-989B-95BBF3EA1F98}" type="presParOf" srcId="{38D99BA5-FAB6-45AE-9693-674A3DE300D4}" destId="{80DAA747-4E63-4FB9-AFF2-B67A678A62EE}" srcOrd="1" destOrd="0" presId="urn:microsoft.com/office/officeart/2008/layout/LinedList"/>
    <dgm:cxn modelId="{B6EFDC4D-0C38-4EAB-9BCF-916A2BCD8A90}" type="presParOf" srcId="{74D370DA-6BF3-469C-A011-A37481E358F5}" destId="{DED1F926-4208-4BC9-B47A-75C694813AEB}" srcOrd="2" destOrd="0" presId="urn:microsoft.com/office/officeart/2008/layout/LinedList"/>
    <dgm:cxn modelId="{91B0B672-6930-4EB9-B697-80D9CA1C1149}" type="presParOf" srcId="{74D370DA-6BF3-469C-A011-A37481E358F5}" destId="{835B13C6-07B0-489A-9292-DAA29A66A10F}" srcOrd="3" destOrd="0" presId="urn:microsoft.com/office/officeart/2008/layout/LinedList"/>
    <dgm:cxn modelId="{4549A466-64CA-4D33-9F9D-A907617F7A72}" type="presParOf" srcId="{835B13C6-07B0-489A-9292-DAA29A66A10F}" destId="{3804988B-2347-483F-9C85-BA32F68B1913}" srcOrd="0" destOrd="0" presId="urn:microsoft.com/office/officeart/2008/layout/LinedList"/>
    <dgm:cxn modelId="{90673CCA-1D96-4835-9637-023180831F92}" type="presParOf" srcId="{835B13C6-07B0-489A-9292-DAA29A66A10F}" destId="{73ECA13E-D4CF-425D-ACE8-8DD55902BAD0}" srcOrd="1" destOrd="0" presId="urn:microsoft.com/office/officeart/2008/layout/LinedList"/>
    <dgm:cxn modelId="{9641A7AF-8EFB-4A44-A790-ED092160A5F8}" type="presParOf" srcId="{74D370DA-6BF3-469C-A011-A37481E358F5}" destId="{A4A7246B-8898-45D1-8D46-ECD389D859F4}" srcOrd="4" destOrd="0" presId="urn:microsoft.com/office/officeart/2008/layout/LinedList"/>
    <dgm:cxn modelId="{E87D79A2-9ADA-4BD7-932A-45A0F684BDEC}" type="presParOf" srcId="{74D370DA-6BF3-469C-A011-A37481E358F5}" destId="{8F2B7541-02F7-49D6-8E3D-308F2EA7E8CA}" srcOrd="5" destOrd="0" presId="urn:microsoft.com/office/officeart/2008/layout/LinedList"/>
    <dgm:cxn modelId="{254FD81D-5AE5-472E-B3D4-683EEB55E1D2}" type="presParOf" srcId="{8F2B7541-02F7-49D6-8E3D-308F2EA7E8CA}" destId="{D30436D8-2816-40C7-A234-FDA25DE50724}" srcOrd="0" destOrd="0" presId="urn:microsoft.com/office/officeart/2008/layout/LinedList"/>
    <dgm:cxn modelId="{20E339A1-56AC-496B-9BC5-435B3544FA99}" type="presParOf" srcId="{8F2B7541-02F7-49D6-8E3D-308F2EA7E8CA}" destId="{50BEB09B-0BB2-4075-92B3-FD17CD6C7E63}" srcOrd="1" destOrd="0" presId="urn:microsoft.com/office/officeart/2008/layout/LinedList"/>
    <dgm:cxn modelId="{7F1A645B-B241-4F6A-95FC-9B9DD5737478}" type="presParOf" srcId="{74D370DA-6BF3-469C-A011-A37481E358F5}" destId="{7EDEEE57-4B60-4BC6-8050-51C431709B2F}" srcOrd="6" destOrd="0" presId="urn:microsoft.com/office/officeart/2008/layout/LinedList"/>
    <dgm:cxn modelId="{ED015963-2E8B-42F2-9BF8-FE3B710CEA3A}" type="presParOf" srcId="{74D370DA-6BF3-469C-A011-A37481E358F5}" destId="{41260BB7-E94F-4CA5-BFDD-8150343DA097}" srcOrd="7" destOrd="0" presId="urn:microsoft.com/office/officeart/2008/layout/LinedList"/>
    <dgm:cxn modelId="{B9DC0CE1-BC60-4C9F-9E2D-1E973CA82DE1}" type="presParOf" srcId="{41260BB7-E94F-4CA5-BFDD-8150343DA097}" destId="{A36203DC-BA2A-4EEA-953A-957EF610DAEA}" srcOrd="0" destOrd="0" presId="urn:microsoft.com/office/officeart/2008/layout/LinedList"/>
    <dgm:cxn modelId="{615FCBCB-AF94-497A-90FB-898E912E8C10}" type="presParOf" srcId="{41260BB7-E94F-4CA5-BFDD-8150343DA097}" destId="{B6A1F931-5C1E-4D61-A8B3-2AE9DF843791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1E3B6C-AE7C-4329-89BB-FB483226BFD3}">
      <dsp:nvSpPr>
        <dsp:cNvPr id="0" name=""/>
        <dsp:cNvSpPr/>
      </dsp:nvSpPr>
      <dsp:spPr>
        <a:xfrm>
          <a:off x="0" y="0"/>
          <a:ext cx="778315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CD47DD-A57A-49AF-A95B-C6B192C73FE2}">
      <dsp:nvSpPr>
        <dsp:cNvPr id="0" name=""/>
        <dsp:cNvSpPr/>
      </dsp:nvSpPr>
      <dsp:spPr>
        <a:xfrm>
          <a:off x="0" y="0"/>
          <a:ext cx="7783156" cy="6842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3200" b="1" kern="1200"/>
            <a:t>Gezelschapsdierenarts</a:t>
          </a:r>
          <a:endParaRPr lang="en-US" sz="3200" kern="1200"/>
        </a:p>
      </dsp:txBody>
      <dsp:txXfrm>
        <a:off x="0" y="0"/>
        <a:ext cx="7783156" cy="684212"/>
      </dsp:txXfrm>
    </dsp:sp>
    <dsp:sp modelId="{DED1F926-4208-4BC9-B47A-75C694813AEB}">
      <dsp:nvSpPr>
        <dsp:cNvPr id="0" name=""/>
        <dsp:cNvSpPr/>
      </dsp:nvSpPr>
      <dsp:spPr>
        <a:xfrm>
          <a:off x="0" y="0"/>
          <a:ext cx="778315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04988B-2347-483F-9C85-BA32F68B1913}">
      <dsp:nvSpPr>
        <dsp:cNvPr id="0" name=""/>
        <dsp:cNvSpPr/>
      </dsp:nvSpPr>
      <dsp:spPr>
        <a:xfrm>
          <a:off x="0" y="438210"/>
          <a:ext cx="7783156" cy="6842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3000" kern="1200" dirty="0"/>
            <a:t>Ruim 15 jaar in de praktijk</a:t>
          </a:r>
          <a:endParaRPr lang="en-US" sz="3000" kern="1200" dirty="0"/>
        </a:p>
      </dsp:txBody>
      <dsp:txXfrm>
        <a:off x="0" y="438210"/>
        <a:ext cx="7783156" cy="684212"/>
      </dsp:txXfrm>
    </dsp:sp>
    <dsp:sp modelId="{A4A7246B-8898-45D1-8D46-ECD389D859F4}">
      <dsp:nvSpPr>
        <dsp:cNvPr id="0" name=""/>
        <dsp:cNvSpPr/>
      </dsp:nvSpPr>
      <dsp:spPr>
        <a:xfrm>
          <a:off x="0" y="1368425"/>
          <a:ext cx="778315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0436D8-2816-40C7-A234-FDA25DE50724}">
      <dsp:nvSpPr>
        <dsp:cNvPr id="0" name=""/>
        <dsp:cNvSpPr/>
      </dsp:nvSpPr>
      <dsp:spPr>
        <a:xfrm>
          <a:off x="0" y="1368424"/>
          <a:ext cx="7783156" cy="6842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3200" b="1" kern="1200"/>
            <a:t>Dier&amp;Recht sinds 2017</a:t>
          </a:r>
          <a:endParaRPr lang="en-US" sz="3200" kern="1200"/>
        </a:p>
      </dsp:txBody>
      <dsp:txXfrm>
        <a:off x="0" y="1368424"/>
        <a:ext cx="7783156" cy="684212"/>
      </dsp:txXfrm>
    </dsp:sp>
    <dsp:sp modelId="{7EDEEE57-4B60-4BC6-8050-51C431709B2F}">
      <dsp:nvSpPr>
        <dsp:cNvPr id="0" name=""/>
        <dsp:cNvSpPr/>
      </dsp:nvSpPr>
      <dsp:spPr>
        <a:xfrm>
          <a:off x="0" y="0"/>
          <a:ext cx="778315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6203DC-BA2A-4EEA-953A-957EF610DAEA}">
      <dsp:nvSpPr>
        <dsp:cNvPr id="0" name=""/>
        <dsp:cNvSpPr/>
      </dsp:nvSpPr>
      <dsp:spPr>
        <a:xfrm>
          <a:off x="0" y="1789516"/>
          <a:ext cx="7783156" cy="6842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3000" kern="1200" dirty="0"/>
            <a:t>Dierenwelzijn gezelschapsdieren verbeteren</a:t>
          </a:r>
          <a:endParaRPr lang="en-US" sz="3000" kern="1200" dirty="0"/>
        </a:p>
      </dsp:txBody>
      <dsp:txXfrm>
        <a:off x="0" y="1789516"/>
        <a:ext cx="7783156" cy="6842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1T21:29:10.2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E56D6-F195-48D7-978E-7EE16D4304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6946" y="1104900"/>
            <a:ext cx="8376514" cy="3120504"/>
          </a:xfrm>
        </p:spPr>
        <p:txBody>
          <a:bodyPr anchor="b">
            <a:normAutofit/>
          </a:bodyPr>
          <a:lstStyle>
            <a:lvl1pPr algn="ctr">
              <a:lnSpc>
                <a:spcPct val="11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A72F42-5C88-4F7D-803B-C371B570D7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08039" y="4442385"/>
            <a:ext cx="6074328" cy="984023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i="0" spc="16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0384F3-2D6A-49F6-8F79-F3955E904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9259A-1FE3-4FF9-8A07-BDD8177164ED}" type="datetime4">
              <a:rPr lang="en-US" smtClean="0"/>
              <a:t>November 14,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363F32-CD31-4801-BAE4-09EEB1262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D5D34C-49ED-4ADB-8693-73B790764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867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0171A2-02C1-4543-8B6B-FCF7E69712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50879" y="1825625"/>
            <a:ext cx="9810604" cy="4516696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95027C-A386-44E4-AFE1-33AFFDA3A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C3C8F-D4A7-4EAD-92AD-82C91CB8BB85}" type="datetime4">
              <a:rPr lang="en-US" smtClean="0"/>
              <a:t>November 14,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1BF710-0558-4457-825D-48713CAED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A7F93D-5DC3-4C36-AEB0-79CDB15C3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‹nr.›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7CFC0C8-11FE-4003-B2D6-B7B8E2790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12292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EB41C5-3638-439D-BA61-4DAA142226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464025"/>
            <a:ext cx="2161540" cy="580029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9B91A0-A376-483C-926E-189F376E55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464023"/>
            <a:ext cx="7886700" cy="58002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14134E-B7D5-4664-BB2E-6A98ED630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11D41-E33C-4BC7-8272-37E8417FD097}" type="datetime4">
              <a:rPr lang="en-US" smtClean="0"/>
              <a:t>November 14,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A54E2A-B1CE-4F2E-9D9A-D47E514D5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E7C304-46A8-4179-87A2-B8CC10BA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742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7B333-9E16-4502-96B5-3F586B7E0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ED0795-5EC7-4FF8-9FC7-22AFA3C552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A2DA5B-9862-4A23-8FEC-5C1ABC2EEF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506456" y="5074920"/>
            <a:ext cx="2647667" cy="365125"/>
          </a:xfrm>
        </p:spPr>
        <p:txBody>
          <a:bodyPr/>
          <a:lstStyle/>
          <a:p>
            <a:fld id="{5D340FED-6E95-4177-A7EF-CD303B9E611D}" type="datetime4">
              <a:rPr lang="en-US" smtClean="0"/>
              <a:t>November 14,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D9A4B-0DA7-46BB-9DCE-3F26075C4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51592" y="1408176"/>
            <a:ext cx="277049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A7C47-81AC-431C-A7C3-2BC71AD14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8016" y="3136392"/>
            <a:ext cx="545911" cy="580029"/>
          </a:xfrm>
        </p:spPr>
        <p:txBody>
          <a:bodyPr/>
          <a:lstStyle/>
          <a:p>
            <a:fld id="{9D4AEF59-F28E-467C-9EA3-92D1CFAD475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695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D2E47-4DC7-46C4-9407-FA4CF7E0A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513" y="1709738"/>
            <a:ext cx="9087774" cy="3438524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F7B502-122E-4177-A408-FC436A2542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2513" y="5148262"/>
            <a:ext cx="8844522" cy="113823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229696-2AEF-4765-B33E-7DA328E46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962CB-39AD-45A9-800F-54DAB53D6021}" type="datetime4">
              <a:rPr lang="en-US" smtClean="0"/>
              <a:t>November 14,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9B2E4-2F1C-4FEE-AAB2-4FCC3EEFD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27D4B8-E107-480A-AA17-261CA49BB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7733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8BAE8-3305-4F08-BECB-56AD7FD4E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7021AC-6D8D-4D24-8B01-8AE8F41BE4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0878" y="1825624"/>
            <a:ext cx="4473622" cy="4460875"/>
          </a:xfrm>
        </p:spPr>
        <p:txBody>
          <a:bodyPr/>
          <a:lstStyle>
            <a:lvl2pPr marL="274320" indent="0">
              <a:buFontTx/>
              <a:buNone/>
              <a:defRPr/>
            </a:lvl2pPr>
            <a:lvl3pPr marL="502920">
              <a:defRPr/>
            </a:lvl3pPr>
            <a:lvl4pPr marL="548640" indent="0">
              <a:buFontTx/>
              <a:buNone/>
              <a:defRPr/>
            </a:lvl4pPr>
            <a:lvl5pPr marL="73152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E7F49C-3DB3-40B7-89B3-E3BC32FC11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44540" y="1825624"/>
            <a:ext cx="5016943" cy="4460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E33D58-BDF5-4F1F-806B-0491CB362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DF93D-55AB-4606-B9D7-742F1FC51983}" type="datetime4">
              <a:rPr lang="en-US" smtClean="0"/>
              <a:t>November 14, 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8BCBFD-1FE1-441A-B3AF-C3E7E7B8D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0CE272-E6FB-455B-BACB-2471D66D9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12202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73A4FB-9EF5-4D6C-A275-2DE1077A29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1563" y="1835219"/>
            <a:ext cx="445293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C9972A-4D34-4A9F-84EB-8D64A703B5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71562" y="2717801"/>
            <a:ext cx="4452938" cy="3559452"/>
          </a:xfrm>
        </p:spPr>
        <p:txBody>
          <a:bodyPr/>
          <a:lstStyle>
            <a:lvl2pPr marL="274320" indent="0">
              <a:buFontTx/>
              <a:buNone/>
              <a:defRPr/>
            </a:lvl2pPr>
            <a:lvl3pPr marL="548640">
              <a:defRPr/>
            </a:lvl3pPr>
            <a:lvl4pPr marL="594360" indent="0">
              <a:buFontTx/>
              <a:buNone/>
              <a:defRPr/>
            </a:lvl4pPr>
            <a:lvl5pPr marL="82296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BBDDE3-C8D7-4600-8259-24E1F8118A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44540" y="1835219"/>
            <a:ext cx="5016943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649FFF-44C7-4256-AFE1-C5457C7AB5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44540" y="2717800"/>
            <a:ext cx="5016943" cy="3559453"/>
          </a:xfrm>
        </p:spPr>
        <p:txBody>
          <a:bodyPr/>
          <a:lstStyle>
            <a:lvl2pPr marL="457200" indent="0">
              <a:buNone/>
              <a:defRPr/>
            </a:lvl2pPr>
            <a:lvl3pPr marL="548640">
              <a:defRPr/>
            </a:lvl3pPr>
            <a:lvl4pPr marL="594360" indent="0">
              <a:buFontTx/>
              <a:buNone/>
              <a:defRPr/>
            </a:lvl4pPr>
            <a:lvl5pPr marL="82296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EC6ACF-080E-4B7C-B0C0-77E90C16E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2841D-FB5C-47AB-B2FF-32E855C1EA71}" type="datetime4">
              <a:rPr lang="en-US" smtClean="0"/>
              <a:t>November 14, 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A68C0B-BC90-4ADA-B6E6-2B30BFF9E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BCE559-C82B-4E27-965B-4AC3C66FC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‹nr.›</a:t>
            </a:fld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3752B99E-38EC-4745-889B-124D34759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99929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DE7304-D393-47F0-ACCC-1F72EFCCE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537E9-D174-424D-BEE8-AFC4CA5F9F97}" type="datetime4">
              <a:rPr lang="en-US" smtClean="0"/>
              <a:t>November 14, 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8451FF-032D-4787-BA4B-5EB415494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B7511D-7256-4A08-BF62-3B3F821A6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‹nr.›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3FCDA27-1C47-4EA1-A160-EC91FD88B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315382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DE8ADA-7BF8-433A-8770-61C690F37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A44C0-F7AC-49C2-8289-1E7A86D9FB50}" type="datetime4">
              <a:rPr lang="en-US" smtClean="0"/>
              <a:t>November 14, 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357B86-EC22-49C6-BBC6-639D57D1A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63764B-CF91-4C81-B4C3-5B5E5A973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0856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E4801-B0C7-4458-B413-24D6E68FA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633" y="457200"/>
            <a:ext cx="4170355" cy="191750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FA0C76-733A-488A-89FB-7D04FD64B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1637" y="457200"/>
            <a:ext cx="5562601" cy="59436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45B9DE-016A-4B31-BB52-99C76E28B4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3633" y="2374708"/>
            <a:ext cx="4170355" cy="40260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ED6CC3-66DD-4D9A-A9C7-F588BA88C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B84BC-6E78-40D1-8831-40AB1F596614}" type="datetime4">
              <a:rPr lang="en-US" smtClean="0"/>
              <a:t>November 14, 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359FC8-04EF-4F7D-8E43-4EE0E95DA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71C964-4227-4DEE-87A1-026162DDF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049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0EB4E-D4BB-4C86-A820-63474E5A4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2038" y="457199"/>
            <a:ext cx="3913241" cy="192881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FA99A1-8FAF-415D-A399-1B2C2A0F23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57752" y="457200"/>
            <a:ext cx="6110288" cy="594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A15BEE-9915-4637-85A2-2AF2872C72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2038" y="2386013"/>
            <a:ext cx="3913241" cy="40147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73427C-3B67-4ED4-925D-04B9C09AA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A080F-3961-4D42-BEDE-84A1FED032F1}" type="datetime4">
              <a:rPr lang="en-US" smtClean="0"/>
              <a:t>November 14, 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B5DAFD-22DE-4E9E-9C72-B16C1F273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E8EE99-49CC-4A30-8ADA-39EFD8DAA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717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customXml" Target="../ink/ink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in a dark room&#10;&#10;Description automatically generated">
            <a:extLst>
              <a:ext uri="{FF2B5EF4-FFF2-40B4-BE49-F238E27FC236}">
                <a16:creationId xmlns:a16="http://schemas.microsoft.com/office/drawing/2014/main" id="{DEB2E8C4-C3E7-4048-A43D-9859510CFA9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FBD2E1-C16B-4996-869C-DD03823A8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879" y="609601"/>
            <a:ext cx="9810604" cy="12160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44DB6A-ED8E-4755-BC7A-B7AA6524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0879" y="1825624"/>
            <a:ext cx="9810604" cy="44287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F5CE27-B558-4B88-ACE3-B70423127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09243" y="5071825"/>
            <a:ext cx="26476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spc="3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fld id="{A33960BD-7AC1-4217-9611-AAA56D3EE38F}" type="datetime4">
              <a:rPr lang="en-US" smtClean="0"/>
              <a:pPr/>
              <a:t>November 14, 2023</a:t>
            </a:fld>
            <a:endParaRPr lang="en-US" dirty="0">
              <a:latin typeface="+mn-lt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E5D61-F203-4F00-9CF1-AB0AE49370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447827" y="1407402"/>
            <a:ext cx="27704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cap="all" spc="3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endParaRPr lang="en-US" dirty="0">
              <a:latin typeface="+mn-l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FF38BD-5F38-4F6E-B5DD-EB1AF06002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0121" y="3138985"/>
            <a:ext cx="545911" cy="5800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fld id="{9D4AEF59-F28E-467C-9EA3-92D1CFAD475A}" type="slidenum">
              <a:rPr lang="en-US" smtClean="0"/>
              <a:pPr/>
              <a:t>‹nr.›</a:t>
            </a:fld>
            <a:endParaRPr lang="en-US">
              <a:latin typeface="+mn-lt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</a:extLst>
              </p14:cNvPr>
              <p14:cNvContentPartPr/>
              <p14:nvPr/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565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11" r:id="rId7"/>
    <p:sldLayoutId id="2147483707" r:id="rId8"/>
    <p:sldLayoutId id="2147483708" r:id="rId9"/>
    <p:sldLayoutId id="2147483709" r:id="rId10"/>
    <p:sldLayoutId id="2147483710" r:id="rId11"/>
  </p:sldLayoutIdLst>
  <p:hf sldNum="0" hdr="0" ft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2800" kern="1200" cap="all" spc="600" baseline="0">
          <a:solidFill>
            <a:schemeClr val="tx1">
              <a:lumMod val="85000"/>
              <a:lumOff val="15000"/>
            </a:schemeClr>
          </a:solidFill>
          <a:latin typeface="+mj-lt"/>
          <a:ea typeface="Batang" panose="02030600000101010101" pitchFamily="18" charset="-127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0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1pPr>
      <a:lvl2pPr marL="274320" indent="0" algn="l" defTabSz="914400" rtl="0" eaLnBrk="1" latinLnBrk="0" hangingPunct="1">
        <a:lnSpc>
          <a:spcPct val="100000"/>
        </a:lnSpc>
        <a:spcBef>
          <a:spcPts val="500"/>
        </a:spcBef>
        <a:buFontTx/>
        <a:buNone/>
        <a:defRPr sz="18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2pPr>
      <a:lvl3pPr marL="605790" indent="-28575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3pPr>
      <a:lvl4pPr marL="630936" indent="0" algn="l" defTabSz="914400" rtl="0" eaLnBrk="1" latinLnBrk="0" hangingPunct="1">
        <a:lnSpc>
          <a:spcPct val="100000"/>
        </a:lnSpc>
        <a:spcBef>
          <a:spcPts val="500"/>
        </a:spcBef>
        <a:buFontTx/>
        <a:buNone/>
        <a:defRPr sz="14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4pPr>
      <a:lvl5pPr marL="82296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4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microsoft.com/office/2007/relationships/hdphoto" Target="../media/hdphoto1.wdp"/><Relationship Id="rId7" Type="http://schemas.openxmlformats.org/officeDocument/2006/relationships/diagramColors" Target="../diagrams/colors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914257E-1E2A-4AC7-89EC-1FB65C9C0A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3E1C8F1-97F5-489C-8308-958F096572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1269336" cy="2008639"/>
          </a:xfrm>
          <a:custGeom>
            <a:avLst/>
            <a:gdLst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296127 w 11269336"/>
              <a:gd name="connsiteY139" fmla="*/ 2023208 h 2323145"/>
              <a:gd name="connsiteX140" fmla="*/ 5174645 w 11269336"/>
              <a:gd name="connsiteY140" fmla="*/ 2088358 h 2323145"/>
              <a:gd name="connsiteX141" fmla="*/ 5092476 w 11269336"/>
              <a:gd name="connsiteY141" fmla="*/ 2100737 h 2323145"/>
              <a:gd name="connsiteX142" fmla="*/ 5060738 w 11269336"/>
              <a:gd name="connsiteY142" fmla="*/ 2083274 h 2323145"/>
              <a:gd name="connsiteX143" fmla="*/ 4860988 w 11269336"/>
              <a:gd name="connsiteY143" fmla="*/ 2135698 h 2323145"/>
              <a:gd name="connsiteX144" fmla="*/ 4807902 w 11269336"/>
              <a:gd name="connsiteY144" fmla="*/ 2138894 h 2323145"/>
              <a:gd name="connsiteX145" fmla="*/ 4765388 w 11269336"/>
              <a:gd name="connsiteY145" fmla="*/ 2162525 h 2323145"/>
              <a:gd name="connsiteX146" fmla="*/ 4745033 w 11269336"/>
              <a:gd name="connsiteY146" fmla="*/ 2158859 h 2323145"/>
              <a:gd name="connsiteX147" fmla="*/ 4741475 w 11269336"/>
              <a:gd name="connsiteY147" fmla="*/ 2157998 h 2323145"/>
              <a:gd name="connsiteX148" fmla="*/ 4728247 w 11269336"/>
              <a:gd name="connsiteY148" fmla="*/ 2159526 h 2323145"/>
              <a:gd name="connsiteX149" fmla="*/ 4723263 w 11269336"/>
              <a:gd name="connsiteY149" fmla="*/ 2153742 h 2323145"/>
              <a:gd name="connsiteX150" fmla="*/ 4702453 w 11269336"/>
              <a:gd name="connsiteY150" fmla="*/ 2151586 h 2323145"/>
              <a:gd name="connsiteX151" fmla="*/ 4678455 w 11269336"/>
              <a:gd name="connsiteY151" fmla="*/ 2156131 h 2323145"/>
              <a:gd name="connsiteX152" fmla="*/ 4593061 w 11269336"/>
              <a:gd name="connsiteY152" fmla="*/ 2171597 h 2323145"/>
              <a:gd name="connsiteX153" fmla="*/ 4579902 w 11269336"/>
              <a:gd name="connsiteY153" fmla="*/ 2177927 h 2323145"/>
              <a:gd name="connsiteX154" fmla="*/ 4533444 w 11269336"/>
              <a:gd name="connsiteY154" fmla="*/ 2181200 h 2323145"/>
              <a:gd name="connsiteX155" fmla="*/ 4492832 w 11269336"/>
              <a:gd name="connsiteY155" fmla="*/ 2188033 h 2323145"/>
              <a:gd name="connsiteX156" fmla="*/ 4467257 w 11269336"/>
              <a:gd name="connsiteY156" fmla="*/ 2196121 h 2323145"/>
              <a:gd name="connsiteX157" fmla="*/ 4459937 w 11269336"/>
              <a:gd name="connsiteY157" fmla="*/ 2195182 h 2323145"/>
              <a:gd name="connsiteX158" fmla="*/ 4433312 w 11269336"/>
              <a:gd name="connsiteY158" fmla="*/ 2199004 h 2323145"/>
              <a:gd name="connsiteX159" fmla="*/ 4420601 w 11269336"/>
              <a:gd name="connsiteY159" fmla="*/ 2205158 h 2323145"/>
              <a:gd name="connsiteX160" fmla="*/ 4405765 w 11269336"/>
              <a:gd name="connsiteY160" fmla="*/ 2199902 h 2323145"/>
              <a:gd name="connsiteX161" fmla="*/ 4401354 w 11269336"/>
              <a:gd name="connsiteY161" fmla="*/ 2194745 h 2323145"/>
              <a:gd name="connsiteX162" fmla="*/ 4383151 w 11269336"/>
              <a:gd name="connsiteY162" fmla="*/ 2201140 h 2323145"/>
              <a:gd name="connsiteX163" fmla="*/ 4366646 w 11269336"/>
              <a:gd name="connsiteY163" fmla="*/ 2198564 h 2323145"/>
              <a:gd name="connsiteX164" fmla="*/ 4354009 w 11269336"/>
              <a:gd name="connsiteY164" fmla="*/ 2204984 h 2323145"/>
              <a:gd name="connsiteX165" fmla="*/ 4348284 w 11269336"/>
              <a:gd name="connsiteY165" fmla="*/ 2205270 h 2323145"/>
              <a:gd name="connsiteX166" fmla="*/ 4333906 w 11269336"/>
              <a:gd name="connsiteY166" fmla="*/ 2205251 h 2323145"/>
              <a:gd name="connsiteX167" fmla="*/ 4308819 w 11269336"/>
              <a:gd name="connsiteY167" fmla="*/ 2203822 h 2323145"/>
              <a:gd name="connsiteX168" fmla="*/ 4301210 w 11269336"/>
              <a:gd name="connsiteY168" fmla="*/ 2204456 h 2323145"/>
              <a:gd name="connsiteX169" fmla="*/ 4283095 w 11269336"/>
              <a:gd name="connsiteY169" fmla="*/ 2198177 h 2323145"/>
              <a:gd name="connsiteX170" fmla="*/ 4250119 w 11269336"/>
              <a:gd name="connsiteY170" fmla="*/ 2196342 h 2323145"/>
              <a:gd name="connsiteX171" fmla="*/ 4189203 w 11269336"/>
              <a:gd name="connsiteY171" fmla="*/ 2178994 h 2323145"/>
              <a:gd name="connsiteX172" fmla="*/ 4154035 w 11269336"/>
              <a:gd name="connsiteY172" fmla="*/ 2171950 h 2323145"/>
              <a:gd name="connsiteX173" fmla="*/ 4129569 w 11269336"/>
              <a:gd name="connsiteY173" fmla="*/ 2163850 h 2323145"/>
              <a:gd name="connsiteX174" fmla="*/ 4061250 w 11269336"/>
              <a:gd name="connsiteY174" fmla="*/ 2159236 h 2323145"/>
              <a:gd name="connsiteX175" fmla="*/ 3945480 w 11269336"/>
              <a:gd name="connsiteY175" fmla="*/ 2158279 h 2323145"/>
              <a:gd name="connsiteX176" fmla="*/ 3921468 w 11269336"/>
              <a:gd name="connsiteY176" fmla="*/ 2156588 h 2323145"/>
              <a:gd name="connsiteX177" fmla="*/ 3903348 w 11269336"/>
              <a:gd name="connsiteY177" fmla="*/ 2149220 h 2323145"/>
              <a:gd name="connsiteX178" fmla="*/ 3901342 w 11269336"/>
              <a:gd name="connsiteY178" fmla="*/ 2142355 h 2323145"/>
              <a:gd name="connsiteX179" fmla="*/ 3888539 w 11269336"/>
              <a:gd name="connsiteY179" fmla="*/ 2140476 h 2323145"/>
              <a:gd name="connsiteX180" fmla="*/ 3885662 w 11269336"/>
              <a:gd name="connsiteY180" fmla="*/ 2138740 h 2323145"/>
              <a:gd name="connsiteX181" fmla="*/ 3868627 w 11269336"/>
              <a:gd name="connsiteY181" fmla="*/ 2130023 h 2323145"/>
              <a:gd name="connsiteX182" fmla="*/ 3819177 w 11269336"/>
              <a:gd name="connsiteY182" fmla="*/ 2142111 h 2323145"/>
              <a:gd name="connsiteX183" fmla="*/ 3769100 w 11269336"/>
              <a:gd name="connsiteY183" fmla="*/ 2131731 h 2323145"/>
              <a:gd name="connsiteX184" fmla="*/ 3562752 w 11269336"/>
              <a:gd name="connsiteY184" fmla="*/ 2131785 h 2323145"/>
              <a:gd name="connsiteX185" fmla="*/ 3541402 w 11269336"/>
              <a:gd name="connsiteY185" fmla="*/ 2106821 h 2323145"/>
              <a:gd name="connsiteX186" fmla="*/ 3460591 w 11269336"/>
              <a:gd name="connsiteY186" fmla="*/ 2097951 h 2323145"/>
              <a:gd name="connsiteX187" fmla="*/ 3320348 w 11269336"/>
              <a:gd name="connsiteY187" fmla="*/ 2130191 h 2323145"/>
              <a:gd name="connsiteX188" fmla="*/ 3170922 w 11269336"/>
              <a:gd name="connsiteY188" fmla="*/ 2115957 h 2323145"/>
              <a:gd name="connsiteX189" fmla="*/ 3156256 w 11269336"/>
              <a:gd name="connsiteY189" fmla="*/ 2124773 h 2323145"/>
              <a:gd name="connsiteX190" fmla="*/ 3140298 w 11269336"/>
              <a:gd name="connsiteY190" fmla="*/ 2129182 h 2323145"/>
              <a:gd name="connsiteX191" fmla="*/ 3138514 w 11269336"/>
              <a:gd name="connsiteY191" fmla="*/ 2128069 h 2323145"/>
              <a:gd name="connsiteX192" fmla="*/ 3120467 w 11269336"/>
              <a:gd name="connsiteY192" fmla="*/ 2128281 h 2323145"/>
              <a:gd name="connsiteX193" fmla="*/ 3116175 w 11269336"/>
              <a:gd name="connsiteY193" fmla="*/ 2131633 h 2323145"/>
              <a:gd name="connsiteX194" fmla="*/ 3103685 w 11269336"/>
              <a:gd name="connsiteY194" fmla="*/ 2132814 h 2323145"/>
              <a:gd name="connsiteX195" fmla="*/ 3078794 w 11269336"/>
              <a:gd name="connsiteY195" fmla="*/ 2137935 h 2323145"/>
              <a:gd name="connsiteX196" fmla="*/ 3074407 w 11269336"/>
              <a:gd name="connsiteY196" fmla="*/ 2136274 h 2323145"/>
              <a:gd name="connsiteX197" fmla="*/ 3037285 w 11269336"/>
              <a:gd name="connsiteY197" fmla="*/ 2139919 h 2323145"/>
              <a:gd name="connsiteX198" fmla="*/ 3036901 w 11269336"/>
              <a:gd name="connsiteY198" fmla="*/ 2138726 h 2323145"/>
              <a:gd name="connsiteX199" fmla="*/ 3026996 w 11269336"/>
              <a:gd name="connsiteY199" fmla="*/ 2134322 h 2323145"/>
              <a:gd name="connsiteX200" fmla="*/ 3007772 w 11269336"/>
              <a:gd name="connsiteY200" fmla="*/ 2128742 h 2323145"/>
              <a:gd name="connsiteX201" fmla="*/ 2965030 w 11269336"/>
              <a:gd name="connsiteY201" fmla="*/ 2100494 h 2323145"/>
              <a:gd name="connsiteX202" fmla="*/ 2926342 w 11269336"/>
              <a:gd name="connsiteY202" fmla="*/ 2104155 h 2323145"/>
              <a:gd name="connsiteX203" fmla="*/ 2918608 w 11269336"/>
              <a:gd name="connsiteY203" fmla="*/ 2104215 h 2323145"/>
              <a:gd name="connsiteX204" fmla="*/ 2918475 w 11269336"/>
              <a:gd name="connsiteY204" fmla="*/ 2103937 h 2323145"/>
              <a:gd name="connsiteX205" fmla="*/ 2910360 w 11269336"/>
              <a:gd name="connsiteY205" fmla="*/ 2103444 h 2323145"/>
              <a:gd name="connsiteX206" fmla="*/ 2904507 w 11269336"/>
              <a:gd name="connsiteY206" fmla="*/ 2104326 h 2323145"/>
              <a:gd name="connsiteX207" fmla="*/ 2889503 w 11269336"/>
              <a:gd name="connsiteY207" fmla="*/ 2104443 h 2323145"/>
              <a:gd name="connsiteX208" fmla="*/ 2884480 w 11269336"/>
              <a:gd name="connsiteY208" fmla="*/ 2102626 h 2323145"/>
              <a:gd name="connsiteX209" fmla="*/ 2882689 w 11269336"/>
              <a:gd name="connsiteY209" fmla="*/ 2099228 h 2323145"/>
              <a:gd name="connsiteX210" fmla="*/ 2881291 w 11269336"/>
              <a:gd name="connsiteY210" fmla="*/ 2099618 h 2323145"/>
              <a:gd name="connsiteX211" fmla="*/ 2853979 w 11269336"/>
              <a:gd name="connsiteY211" fmla="*/ 2090388 h 2323145"/>
              <a:gd name="connsiteX212" fmla="*/ 2791790 w 11269336"/>
              <a:gd name="connsiteY212" fmla="*/ 2080332 h 2323145"/>
              <a:gd name="connsiteX213" fmla="*/ 2755844 w 11269336"/>
              <a:gd name="connsiteY213" fmla="*/ 2078874 h 2323145"/>
              <a:gd name="connsiteX214" fmla="*/ 2657742 w 11269336"/>
              <a:gd name="connsiteY214" fmla="*/ 2070179 h 2323145"/>
              <a:gd name="connsiteX215" fmla="*/ 2559549 w 11269336"/>
              <a:gd name="connsiteY215" fmla="*/ 2057873 h 2323145"/>
              <a:gd name="connsiteX216" fmla="*/ 2512054 w 11269336"/>
              <a:gd name="connsiteY216" fmla="*/ 2031671 h 2323145"/>
              <a:gd name="connsiteX217" fmla="*/ 2506437 w 11269336"/>
              <a:gd name="connsiteY217" fmla="*/ 2030918 h 2323145"/>
              <a:gd name="connsiteX218" fmla="*/ 2491752 w 11269336"/>
              <a:gd name="connsiteY218" fmla="*/ 2033906 h 2323145"/>
              <a:gd name="connsiteX219" fmla="*/ 2486338 w 11269336"/>
              <a:gd name="connsiteY219" fmla="*/ 2035862 h 2323145"/>
              <a:gd name="connsiteX220" fmla="*/ 2478186 w 11269336"/>
              <a:gd name="connsiteY220" fmla="*/ 2036953 h 2323145"/>
              <a:gd name="connsiteX221" fmla="*/ 2477950 w 11269336"/>
              <a:gd name="connsiteY221" fmla="*/ 2036715 h 2323145"/>
              <a:gd name="connsiteX222" fmla="*/ 2470381 w 11269336"/>
              <a:gd name="connsiteY222" fmla="*/ 2038256 h 2323145"/>
              <a:gd name="connsiteX223" fmla="*/ 2433781 w 11269336"/>
              <a:gd name="connsiteY223" fmla="*/ 2049140 h 2323145"/>
              <a:gd name="connsiteX224" fmla="*/ 2381172 w 11269336"/>
              <a:gd name="connsiteY224" fmla="*/ 2030645 h 2323145"/>
              <a:gd name="connsiteX225" fmla="*/ 2360198 w 11269336"/>
              <a:gd name="connsiteY225" fmla="*/ 2029059 h 2323145"/>
              <a:gd name="connsiteX226" fmla="*/ 2348815 w 11269336"/>
              <a:gd name="connsiteY226" fmla="*/ 2026798 h 2323145"/>
              <a:gd name="connsiteX227" fmla="*/ 2347988 w 11269336"/>
              <a:gd name="connsiteY227" fmla="*/ 2025745 h 2323145"/>
              <a:gd name="connsiteX228" fmla="*/ 2312920 w 11269336"/>
              <a:gd name="connsiteY228" fmla="*/ 2036311 h 2323145"/>
              <a:gd name="connsiteX229" fmla="*/ 2307986 w 11269336"/>
              <a:gd name="connsiteY229" fmla="*/ 2035583 h 2323145"/>
              <a:gd name="connsiteX230" fmla="*/ 2285481 w 11269336"/>
              <a:gd name="connsiteY230" fmla="*/ 2045197 h 2323145"/>
              <a:gd name="connsiteX231" fmla="*/ 2273666 w 11269336"/>
              <a:gd name="connsiteY231" fmla="*/ 2048710 h 2323145"/>
              <a:gd name="connsiteX232" fmla="*/ 2270719 w 11269336"/>
              <a:gd name="connsiteY232" fmla="*/ 2052702 h 2323145"/>
              <a:gd name="connsiteX233" fmla="*/ 2253080 w 11269336"/>
              <a:gd name="connsiteY233" fmla="*/ 2056363 h 2323145"/>
              <a:gd name="connsiteX234" fmla="*/ 2250906 w 11269336"/>
              <a:gd name="connsiteY234" fmla="*/ 2055654 h 2323145"/>
              <a:gd name="connsiteX235" fmla="*/ 2236905 w 11269336"/>
              <a:gd name="connsiteY235" fmla="*/ 2062882 h 2323145"/>
              <a:gd name="connsiteX236" fmla="*/ 2225830 w 11269336"/>
              <a:gd name="connsiteY236" fmla="*/ 2074027 h 2323145"/>
              <a:gd name="connsiteX237" fmla="*/ 2073776 w 11269336"/>
              <a:gd name="connsiteY237" fmla="*/ 2089244 h 2323145"/>
              <a:gd name="connsiteX238" fmla="*/ 1948256 w 11269336"/>
              <a:gd name="connsiteY238" fmla="*/ 2146616 h 2323145"/>
              <a:gd name="connsiteX239" fmla="*/ 1865582 w 11269336"/>
              <a:gd name="connsiteY239" fmla="*/ 2153738 h 2323145"/>
              <a:gd name="connsiteX240" fmla="*/ 1835210 w 11269336"/>
              <a:gd name="connsiteY240" fmla="*/ 2134244 h 2323145"/>
              <a:gd name="connsiteX241" fmla="*/ 1632661 w 11269336"/>
              <a:gd name="connsiteY241" fmla="*/ 2173882 h 2323145"/>
              <a:gd name="connsiteX242" fmla="*/ 1579590 w 11269336"/>
              <a:gd name="connsiteY242" fmla="*/ 2173680 h 2323145"/>
              <a:gd name="connsiteX243" fmla="*/ 1535601 w 11269336"/>
              <a:gd name="connsiteY243" fmla="*/ 2194590 h 2323145"/>
              <a:gd name="connsiteX244" fmla="*/ 1515594 w 11269336"/>
              <a:gd name="connsiteY244" fmla="*/ 2189622 h 2323145"/>
              <a:gd name="connsiteX245" fmla="*/ 1512113 w 11269336"/>
              <a:gd name="connsiteY245" fmla="*/ 2188534 h 2323145"/>
              <a:gd name="connsiteX246" fmla="*/ 1498838 w 11269336"/>
              <a:gd name="connsiteY246" fmla="*/ 2189213 h 2323145"/>
              <a:gd name="connsiteX247" fmla="*/ 1494279 w 11269336"/>
              <a:gd name="connsiteY247" fmla="*/ 2183112 h 2323145"/>
              <a:gd name="connsiteX248" fmla="*/ 1473714 w 11269336"/>
              <a:gd name="connsiteY248" fmla="*/ 2179625 h 2323145"/>
              <a:gd name="connsiteX249" fmla="*/ 1449503 w 11269336"/>
              <a:gd name="connsiteY249" fmla="*/ 2182633 h 2323145"/>
              <a:gd name="connsiteX250" fmla="*/ 1335495 w 11269336"/>
              <a:gd name="connsiteY250" fmla="*/ 2203940 h 2323145"/>
              <a:gd name="connsiteX251" fmla="*/ 1266687 w 11269336"/>
              <a:gd name="connsiteY251" fmla="*/ 2212688 h 2323145"/>
              <a:gd name="connsiteX252" fmla="*/ 1239614 w 11269336"/>
              <a:gd name="connsiteY252" fmla="*/ 2209727 h 2323145"/>
              <a:gd name="connsiteX253" fmla="*/ 1202436 w 11269336"/>
              <a:gd name="connsiteY253" fmla="*/ 2209817 h 2323145"/>
              <a:gd name="connsiteX254" fmla="*/ 1136097 w 11269336"/>
              <a:gd name="connsiteY254" fmla="*/ 2205112 h 2323145"/>
              <a:gd name="connsiteX255" fmla="*/ 1048229 w 11269336"/>
              <a:gd name="connsiteY255" fmla="*/ 2207249 h 2323145"/>
              <a:gd name="connsiteX256" fmla="*/ 988232 w 11269336"/>
              <a:gd name="connsiteY256" fmla="*/ 2235635 h 2323145"/>
              <a:gd name="connsiteX257" fmla="*/ 981959 w 11269336"/>
              <a:gd name="connsiteY257" fmla="*/ 2231607 h 2323145"/>
              <a:gd name="connsiteX258" fmla="*/ 938600 w 11269336"/>
              <a:gd name="connsiteY258" fmla="*/ 2238113 h 2323145"/>
              <a:gd name="connsiteX259" fmla="*/ 791788 w 11269336"/>
              <a:gd name="connsiteY259" fmla="*/ 2293224 h 2323145"/>
              <a:gd name="connsiteX260" fmla="*/ 706914 w 11269336"/>
              <a:gd name="connsiteY260" fmla="*/ 2305046 h 2323145"/>
              <a:gd name="connsiteX261" fmla="*/ 675971 w 11269336"/>
              <a:gd name="connsiteY261" fmla="*/ 2304030 h 2323145"/>
              <a:gd name="connsiteX262" fmla="*/ 624180 w 11269336"/>
              <a:gd name="connsiteY262" fmla="*/ 2302650 h 2323145"/>
              <a:gd name="connsiteX263" fmla="*/ 583453 w 11269336"/>
              <a:gd name="connsiteY263" fmla="*/ 2288788 h 2323145"/>
              <a:gd name="connsiteX264" fmla="*/ 540946 w 11269336"/>
              <a:gd name="connsiteY264" fmla="*/ 2292721 h 2323145"/>
              <a:gd name="connsiteX265" fmla="*/ 533680 w 11269336"/>
              <a:gd name="connsiteY265" fmla="*/ 2310233 h 2323145"/>
              <a:gd name="connsiteX266" fmla="*/ 487366 w 11269336"/>
              <a:gd name="connsiteY266" fmla="*/ 2309053 h 2323145"/>
              <a:gd name="connsiteX267" fmla="*/ 416820 w 11269336"/>
              <a:gd name="connsiteY267" fmla="*/ 2305443 h 2323145"/>
              <a:gd name="connsiteX268" fmla="*/ 376805 w 11269336"/>
              <a:gd name="connsiteY268" fmla="*/ 2307647 h 2323145"/>
              <a:gd name="connsiteX269" fmla="*/ 266777 w 11269336"/>
              <a:gd name="connsiteY269" fmla="*/ 2309012 h 2323145"/>
              <a:gd name="connsiteX270" fmla="*/ 156013 w 11269336"/>
              <a:gd name="connsiteY270" fmla="*/ 2306832 h 2323145"/>
              <a:gd name="connsiteX271" fmla="*/ 87258 w 11269336"/>
              <a:gd name="connsiteY271" fmla="*/ 2285511 h 2323145"/>
              <a:gd name="connsiteX272" fmla="*/ 23798 w 11269336"/>
              <a:gd name="connsiteY272" fmla="*/ 2281822 h 2323145"/>
              <a:gd name="connsiteX273" fmla="*/ 0 w 11269336"/>
              <a:gd name="connsiteY273" fmla="*/ 2285369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296127 w 11269336"/>
              <a:gd name="connsiteY139" fmla="*/ 2023208 h 2323145"/>
              <a:gd name="connsiteX140" fmla="*/ 5092476 w 11269336"/>
              <a:gd name="connsiteY140" fmla="*/ 2100737 h 2323145"/>
              <a:gd name="connsiteX141" fmla="*/ 5060738 w 11269336"/>
              <a:gd name="connsiteY141" fmla="*/ 2083274 h 2323145"/>
              <a:gd name="connsiteX142" fmla="*/ 4860988 w 11269336"/>
              <a:gd name="connsiteY142" fmla="*/ 2135698 h 2323145"/>
              <a:gd name="connsiteX143" fmla="*/ 4807902 w 11269336"/>
              <a:gd name="connsiteY143" fmla="*/ 2138894 h 2323145"/>
              <a:gd name="connsiteX144" fmla="*/ 4765388 w 11269336"/>
              <a:gd name="connsiteY144" fmla="*/ 2162525 h 2323145"/>
              <a:gd name="connsiteX145" fmla="*/ 4745033 w 11269336"/>
              <a:gd name="connsiteY145" fmla="*/ 2158859 h 2323145"/>
              <a:gd name="connsiteX146" fmla="*/ 4741475 w 11269336"/>
              <a:gd name="connsiteY146" fmla="*/ 2157998 h 2323145"/>
              <a:gd name="connsiteX147" fmla="*/ 4728247 w 11269336"/>
              <a:gd name="connsiteY147" fmla="*/ 2159526 h 2323145"/>
              <a:gd name="connsiteX148" fmla="*/ 4723263 w 11269336"/>
              <a:gd name="connsiteY148" fmla="*/ 2153742 h 2323145"/>
              <a:gd name="connsiteX149" fmla="*/ 4702453 w 11269336"/>
              <a:gd name="connsiteY149" fmla="*/ 2151586 h 2323145"/>
              <a:gd name="connsiteX150" fmla="*/ 4678455 w 11269336"/>
              <a:gd name="connsiteY150" fmla="*/ 2156131 h 2323145"/>
              <a:gd name="connsiteX151" fmla="*/ 4593061 w 11269336"/>
              <a:gd name="connsiteY151" fmla="*/ 2171597 h 2323145"/>
              <a:gd name="connsiteX152" fmla="*/ 4579902 w 11269336"/>
              <a:gd name="connsiteY152" fmla="*/ 2177927 h 2323145"/>
              <a:gd name="connsiteX153" fmla="*/ 4533444 w 11269336"/>
              <a:gd name="connsiteY153" fmla="*/ 2181200 h 2323145"/>
              <a:gd name="connsiteX154" fmla="*/ 4492832 w 11269336"/>
              <a:gd name="connsiteY154" fmla="*/ 2188033 h 2323145"/>
              <a:gd name="connsiteX155" fmla="*/ 4467257 w 11269336"/>
              <a:gd name="connsiteY155" fmla="*/ 2196121 h 2323145"/>
              <a:gd name="connsiteX156" fmla="*/ 4459937 w 11269336"/>
              <a:gd name="connsiteY156" fmla="*/ 2195182 h 2323145"/>
              <a:gd name="connsiteX157" fmla="*/ 4433312 w 11269336"/>
              <a:gd name="connsiteY157" fmla="*/ 2199004 h 2323145"/>
              <a:gd name="connsiteX158" fmla="*/ 4420601 w 11269336"/>
              <a:gd name="connsiteY158" fmla="*/ 2205158 h 2323145"/>
              <a:gd name="connsiteX159" fmla="*/ 4405765 w 11269336"/>
              <a:gd name="connsiteY159" fmla="*/ 2199902 h 2323145"/>
              <a:gd name="connsiteX160" fmla="*/ 4401354 w 11269336"/>
              <a:gd name="connsiteY160" fmla="*/ 2194745 h 2323145"/>
              <a:gd name="connsiteX161" fmla="*/ 4383151 w 11269336"/>
              <a:gd name="connsiteY161" fmla="*/ 2201140 h 2323145"/>
              <a:gd name="connsiteX162" fmla="*/ 4366646 w 11269336"/>
              <a:gd name="connsiteY162" fmla="*/ 2198564 h 2323145"/>
              <a:gd name="connsiteX163" fmla="*/ 4354009 w 11269336"/>
              <a:gd name="connsiteY163" fmla="*/ 2204984 h 2323145"/>
              <a:gd name="connsiteX164" fmla="*/ 4348284 w 11269336"/>
              <a:gd name="connsiteY164" fmla="*/ 2205270 h 2323145"/>
              <a:gd name="connsiteX165" fmla="*/ 4333906 w 11269336"/>
              <a:gd name="connsiteY165" fmla="*/ 2205251 h 2323145"/>
              <a:gd name="connsiteX166" fmla="*/ 4308819 w 11269336"/>
              <a:gd name="connsiteY166" fmla="*/ 2203822 h 2323145"/>
              <a:gd name="connsiteX167" fmla="*/ 4301210 w 11269336"/>
              <a:gd name="connsiteY167" fmla="*/ 2204456 h 2323145"/>
              <a:gd name="connsiteX168" fmla="*/ 4283095 w 11269336"/>
              <a:gd name="connsiteY168" fmla="*/ 2198177 h 2323145"/>
              <a:gd name="connsiteX169" fmla="*/ 4250119 w 11269336"/>
              <a:gd name="connsiteY169" fmla="*/ 2196342 h 2323145"/>
              <a:gd name="connsiteX170" fmla="*/ 4189203 w 11269336"/>
              <a:gd name="connsiteY170" fmla="*/ 2178994 h 2323145"/>
              <a:gd name="connsiteX171" fmla="*/ 4154035 w 11269336"/>
              <a:gd name="connsiteY171" fmla="*/ 2171950 h 2323145"/>
              <a:gd name="connsiteX172" fmla="*/ 4129569 w 11269336"/>
              <a:gd name="connsiteY172" fmla="*/ 2163850 h 2323145"/>
              <a:gd name="connsiteX173" fmla="*/ 4061250 w 11269336"/>
              <a:gd name="connsiteY173" fmla="*/ 2159236 h 2323145"/>
              <a:gd name="connsiteX174" fmla="*/ 3945480 w 11269336"/>
              <a:gd name="connsiteY174" fmla="*/ 2158279 h 2323145"/>
              <a:gd name="connsiteX175" fmla="*/ 3921468 w 11269336"/>
              <a:gd name="connsiteY175" fmla="*/ 2156588 h 2323145"/>
              <a:gd name="connsiteX176" fmla="*/ 3903348 w 11269336"/>
              <a:gd name="connsiteY176" fmla="*/ 2149220 h 2323145"/>
              <a:gd name="connsiteX177" fmla="*/ 3901342 w 11269336"/>
              <a:gd name="connsiteY177" fmla="*/ 2142355 h 2323145"/>
              <a:gd name="connsiteX178" fmla="*/ 3888539 w 11269336"/>
              <a:gd name="connsiteY178" fmla="*/ 2140476 h 2323145"/>
              <a:gd name="connsiteX179" fmla="*/ 3885662 w 11269336"/>
              <a:gd name="connsiteY179" fmla="*/ 2138740 h 2323145"/>
              <a:gd name="connsiteX180" fmla="*/ 3868627 w 11269336"/>
              <a:gd name="connsiteY180" fmla="*/ 2130023 h 2323145"/>
              <a:gd name="connsiteX181" fmla="*/ 3819177 w 11269336"/>
              <a:gd name="connsiteY181" fmla="*/ 2142111 h 2323145"/>
              <a:gd name="connsiteX182" fmla="*/ 3769100 w 11269336"/>
              <a:gd name="connsiteY182" fmla="*/ 2131731 h 2323145"/>
              <a:gd name="connsiteX183" fmla="*/ 3562752 w 11269336"/>
              <a:gd name="connsiteY183" fmla="*/ 2131785 h 2323145"/>
              <a:gd name="connsiteX184" fmla="*/ 3541402 w 11269336"/>
              <a:gd name="connsiteY184" fmla="*/ 2106821 h 2323145"/>
              <a:gd name="connsiteX185" fmla="*/ 3460591 w 11269336"/>
              <a:gd name="connsiteY185" fmla="*/ 2097951 h 2323145"/>
              <a:gd name="connsiteX186" fmla="*/ 3320348 w 11269336"/>
              <a:gd name="connsiteY186" fmla="*/ 2130191 h 2323145"/>
              <a:gd name="connsiteX187" fmla="*/ 3170922 w 11269336"/>
              <a:gd name="connsiteY187" fmla="*/ 2115957 h 2323145"/>
              <a:gd name="connsiteX188" fmla="*/ 3156256 w 11269336"/>
              <a:gd name="connsiteY188" fmla="*/ 2124773 h 2323145"/>
              <a:gd name="connsiteX189" fmla="*/ 3140298 w 11269336"/>
              <a:gd name="connsiteY189" fmla="*/ 2129182 h 2323145"/>
              <a:gd name="connsiteX190" fmla="*/ 3138514 w 11269336"/>
              <a:gd name="connsiteY190" fmla="*/ 2128069 h 2323145"/>
              <a:gd name="connsiteX191" fmla="*/ 3120467 w 11269336"/>
              <a:gd name="connsiteY191" fmla="*/ 2128281 h 2323145"/>
              <a:gd name="connsiteX192" fmla="*/ 3116175 w 11269336"/>
              <a:gd name="connsiteY192" fmla="*/ 2131633 h 2323145"/>
              <a:gd name="connsiteX193" fmla="*/ 3103685 w 11269336"/>
              <a:gd name="connsiteY193" fmla="*/ 2132814 h 2323145"/>
              <a:gd name="connsiteX194" fmla="*/ 3078794 w 11269336"/>
              <a:gd name="connsiteY194" fmla="*/ 2137935 h 2323145"/>
              <a:gd name="connsiteX195" fmla="*/ 3074407 w 11269336"/>
              <a:gd name="connsiteY195" fmla="*/ 2136274 h 2323145"/>
              <a:gd name="connsiteX196" fmla="*/ 3037285 w 11269336"/>
              <a:gd name="connsiteY196" fmla="*/ 2139919 h 2323145"/>
              <a:gd name="connsiteX197" fmla="*/ 3036901 w 11269336"/>
              <a:gd name="connsiteY197" fmla="*/ 2138726 h 2323145"/>
              <a:gd name="connsiteX198" fmla="*/ 3026996 w 11269336"/>
              <a:gd name="connsiteY198" fmla="*/ 2134322 h 2323145"/>
              <a:gd name="connsiteX199" fmla="*/ 3007772 w 11269336"/>
              <a:gd name="connsiteY199" fmla="*/ 2128742 h 2323145"/>
              <a:gd name="connsiteX200" fmla="*/ 2965030 w 11269336"/>
              <a:gd name="connsiteY200" fmla="*/ 2100494 h 2323145"/>
              <a:gd name="connsiteX201" fmla="*/ 2926342 w 11269336"/>
              <a:gd name="connsiteY201" fmla="*/ 2104155 h 2323145"/>
              <a:gd name="connsiteX202" fmla="*/ 2918608 w 11269336"/>
              <a:gd name="connsiteY202" fmla="*/ 2104215 h 2323145"/>
              <a:gd name="connsiteX203" fmla="*/ 2918475 w 11269336"/>
              <a:gd name="connsiteY203" fmla="*/ 2103937 h 2323145"/>
              <a:gd name="connsiteX204" fmla="*/ 2910360 w 11269336"/>
              <a:gd name="connsiteY204" fmla="*/ 2103444 h 2323145"/>
              <a:gd name="connsiteX205" fmla="*/ 2904507 w 11269336"/>
              <a:gd name="connsiteY205" fmla="*/ 2104326 h 2323145"/>
              <a:gd name="connsiteX206" fmla="*/ 2889503 w 11269336"/>
              <a:gd name="connsiteY206" fmla="*/ 2104443 h 2323145"/>
              <a:gd name="connsiteX207" fmla="*/ 2884480 w 11269336"/>
              <a:gd name="connsiteY207" fmla="*/ 2102626 h 2323145"/>
              <a:gd name="connsiteX208" fmla="*/ 2882689 w 11269336"/>
              <a:gd name="connsiteY208" fmla="*/ 2099228 h 2323145"/>
              <a:gd name="connsiteX209" fmla="*/ 2881291 w 11269336"/>
              <a:gd name="connsiteY209" fmla="*/ 2099618 h 2323145"/>
              <a:gd name="connsiteX210" fmla="*/ 2853979 w 11269336"/>
              <a:gd name="connsiteY210" fmla="*/ 2090388 h 2323145"/>
              <a:gd name="connsiteX211" fmla="*/ 2791790 w 11269336"/>
              <a:gd name="connsiteY211" fmla="*/ 2080332 h 2323145"/>
              <a:gd name="connsiteX212" fmla="*/ 2755844 w 11269336"/>
              <a:gd name="connsiteY212" fmla="*/ 2078874 h 2323145"/>
              <a:gd name="connsiteX213" fmla="*/ 2657742 w 11269336"/>
              <a:gd name="connsiteY213" fmla="*/ 2070179 h 2323145"/>
              <a:gd name="connsiteX214" fmla="*/ 2559549 w 11269336"/>
              <a:gd name="connsiteY214" fmla="*/ 2057873 h 2323145"/>
              <a:gd name="connsiteX215" fmla="*/ 2512054 w 11269336"/>
              <a:gd name="connsiteY215" fmla="*/ 2031671 h 2323145"/>
              <a:gd name="connsiteX216" fmla="*/ 2506437 w 11269336"/>
              <a:gd name="connsiteY216" fmla="*/ 2030918 h 2323145"/>
              <a:gd name="connsiteX217" fmla="*/ 2491752 w 11269336"/>
              <a:gd name="connsiteY217" fmla="*/ 2033906 h 2323145"/>
              <a:gd name="connsiteX218" fmla="*/ 2486338 w 11269336"/>
              <a:gd name="connsiteY218" fmla="*/ 2035862 h 2323145"/>
              <a:gd name="connsiteX219" fmla="*/ 2478186 w 11269336"/>
              <a:gd name="connsiteY219" fmla="*/ 2036953 h 2323145"/>
              <a:gd name="connsiteX220" fmla="*/ 2477950 w 11269336"/>
              <a:gd name="connsiteY220" fmla="*/ 2036715 h 2323145"/>
              <a:gd name="connsiteX221" fmla="*/ 2470381 w 11269336"/>
              <a:gd name="connsiteY221" fmla="*/ 2038256 h 2323145"/>
              <a:gd name="connsiteX222" fmla="*/ 2433781 w 11269336"/>
              <a:gd name="connsiteY222" fmla="*/ 2049140 h 2323145"/>
              <a:gd name="connsiteX223" fmla="*/ 2381172 w 11269336"/>
              <a:gd name="connsiteY223" fmla="*/ 2030645 h 2323145"/>
              <a:gd name="connsiteX224" fmla="*/ 2360198 w 11269336"/>
              <a:gd name="connsiteY224" fmla="*/ 2029059 h 2323145"/>
              <a:gd name="connsiteX225" fmla="*/ 2348815 w 11269336"/>
              <a:gd name="connsiteY225" fmla="*/ 2026798 h 2323145"/>
              <a:gd name="connsiteX226" fmla="*/ 2347988 w 11269336"/>
              <a:gd name="connsiteY226" fmla="*/ 2025745 h 2323145"/>
              <a:gd name="connsiteX227" fmla="*/ 2312920 w 11269336"/>
              <a:gd name="connsiteY227" fmla="*/ 2036311 h 2323145"/>
              <a:gd name="connsiteX228" fmla="*/ 2307986 w 11269336"/>
              <a:gd name="connsiteY228" fmla="*/ 2035583 h 2323145"/>
              <a:gd name="connsiteX229" fmla="*/ 2285481 w 11269336"/>
              <a:gd name="connsiteY229" fmla="*/ 2045197 h 2323145"/>
              <a:gd name="connsiteX230" fmla="*/ 2273666 w 11269336"/>
              <a:gd name="connsiteY230" fmla="*/ 2048710 h 2323145"/>
              <a:gd name="connsiteX231" fmla="*/ 2270719 w 11269336"/>
              <a:gd name="connsiteY231" fmla="*/ 2052702 h 2323145"/>
              <a:gd name="connsiteX232" fmla="*/ 2253080 w 11269336"/>
              <a:gd name="connsiteY232" fmla="*/ 2056363 h 2323145"/>
              <a:gd name="connsiteX233" fmla="*/ 2250906 w 11269336"/>
              <a:gd name="connsiteY233" fmla="*/ 2055654 h 2323145"/>
              <a:gd name="connsiteX234" fmla="*/ 2236905 w 11269336"/>
              <a:gd name="connsiteY234" fmla="*/ 2062882 h 2323145"/>
              <a:gd name="connsiteX235" fmla="*/ 2225830 w 11269336"/>
              <a:gd name="connsiteY235" fmla="*/ 2074027 h 2323145"/>
              <a:gd name="connsiteX236" fmla="*/ 2073776 w 11269336"/>
              <a:gd name="connsiteY236" fmla="*/ 2089244 h 2323145"/>
              <a:gd name="connsiteX237" fmla="*/ 1948256 w 11269336"/>
              <a:gd name="connsiteY237" fmla="*/ 2146616 h 2323145"/>
              <a:gd name="connsiteX238" fmla="*/ 1865582 w 11269336"/>
              <a:gd name="connsiteY238" fmla="*/ 2153738 h 2323145"/>
              <a:gd name="connsiteX239" fmla="*/ 1835210 w 11269336"/>
              <a:gd name="connsiteY239" fmla="*/ 2134244 h 2323145"/>
              <a:gd name="connsiteX240" fmla="*/ 1632661 w 11269336"/>
              <a:gd name="connsiteY240" fmla="*/ 2173882 h 2323145"/>
              <a:gd name="connsiteX241" fmla="*/ 1579590 w 11269336"/>
              <a:gd name="connsiteY241" fmla="*/ 2173680 h 2323145"/>
              <a:gd name="connsiteX242" fmla="*/ 1535601 w 11269336"/>
              <a:gd name="connsiteY242" fmla="*/ 2194590 h 2323145"/>
              <a:gd name="connsiteX243" fmla="*/ 1515594 w 11269336"/>
              <a:gd name="connsiteY243" fmla="*/ 2189622 h 2323145"/>
              <a:gd name="connsiteX244" fmla="*/ 1512113 w 11269336"/>
              <a:gd name="connsiteY244" fmla="*/ 2188534 h 2323145"/>
              <a:gd name="connsiteX245" fmla="*/ 1498838 w 11269336"/>
              <a:gd name="connsiteY245" fmla="*/ 2189213 h 2323145"/>
              <a:gd name="connsiteX246" fmla="*/ 1494279 w 11269336"/>
              <a:gd name="connsiteY246" fmla="*/ 2183112 h 2323145"/>
              <a:gd name="connsiteX247" fmla="*/ 1473714 w 11269336"/>
              <a:gd name="connsiteY247" fmla="*/ 2179625 h 2323145"/>
              <a:gd name="connsiteX248" fmla="*/ 1449503 w 11269336"/>
              <a:gd name="connsiteY248" fmla="*/ 2182633 h 2323145"/>
              <a:gd name="connsiteX249" fmla="*/ 1335495 w 11269336"/>
              <a:gd name="connsiteY249" fmla="*/ 2203940 h 2323145"/>
              <a:gd name="connsiteX250" fmla="*/ 1266687 w 11269336"/>
              <a:gd name="connsiteY250" fmla="*/ 2212688 h 2323145"/>
              <a:gd name="connsiteX251" fmla="*/ 1239614 w 11269336"/>
              <a:gd name="connsiteY251" fmla="*/ 2209727 h 2323145"/>
              <a:gd name="connsiteX252" fmla="*/ 1202436 w 11269336"/>
              <a:gd name="connsiteY252" fmla="*/ 2209817 h 2323145"/>
              <a:gd name="connsiteX253" fmla="*/ 1136097 w 11269336"/>
              <a:gd name="connsiteY253" fmla="*/ 2205112 h 2323145"/>
              <a:gd name="connsiteX254" fmla="*/ 1048229 w 11269336"/>
              <a:gd name="connsiteY254" fmla="*/ 2207249 h 2323145"/>
              <a:gd name="connsiteX255" fmla="*/ 988232 w 11269336"/>
              <a:gd name="connsiteY255" fmla="*/ 2235635 h 2323145"/>
              <a:gd name="connsiteX256" fmla="*/ 981959 w 11269336"/>
              <a:gd name="connsiteY256" fmla="*/ 2231607 h 2323145"/>
              <a:gd name="connsiteX257" fmla="*/ 938600 w 11269336"/>
              <a:gd name="connsiteY257" fmla="*/ 2238113 h 2323145"/>
              <a:gd name="connsiteX258" fmla="*/ 791788 w 11269336"/>
              <a:gd name="connsiteY258" fmla="*/ 2293224 h 2323145"/>
              <a:gd name="connsiteX259" fmla="*/ 706914 w 11269336"/>
              <a:gd name="connsiteY259" fmla="*/ 2305046 h 2323145"/>
              <a:gd name="connsiteX260" fmla="*/ 675971 w 11269336"/>
              <a:gd name="connsiteY260" fmla="*/ 2304030 h 2323145"/>
              <a:gd name="connsiteX261" fmla="*/ 624180 w 11269336"/>
              <a:gd name="connsiteY261" fmla="*/ 2302650 h 2323145"/>
              <a:gd name="connsiteX262" fmla="*/ 583453 w 11269336"/>
              <a:gd name="connsiteY262" fmla="*/ 2288788 h 2323145"/>
              <a:gd name="connsiteX263" fmla="*/ 540946 w 11269336"/>
              <a:gd name="connsiteY263" fmla="*/ 2292721 h 2323145"/>
              <a:gd name="connsiteX264" fmla="*/ 533680 w 11269336"/>
              <a:gd name="connsiteY264" fmla="*/ 2310233 h 2323145"/>
              <a:gd name="connsiteX265" fmla="*/ 487366 w 11269336"/>
              <a:gd name="connsiteY265" fmla="*/ 2309053 h 2323145"/>
              <a:gd name="connsiteX266" fmla="*/ 416820 w 11269336"/>
              <a:gd name="connsiteY266" fmla="*/ 2305443 h 2323145"/>
              <a:gd name="connsiteX267" fmla="*/ 376805 w 11269336"/>
              <a:gd name="connsiteY267" fmla="*/ 2307647 h 2323145"/>
              <a:gd name="connsiteX268" fmla="*/ 266777 w 11269336"/>
              <a:gd name="connsiteY268" fmla="*/ 2309012 h 2323145"/>
              <a:gd name="connsiteX269" fmla="*/ 156013 w 11269336"/>
              <a:gd name="connsiteY269" fmla="*/ 2306832 h 2323145"/>
              <a:gd name="connsiteX270" fmla="*/ 87258 w 11269336"/>
              <a:gd name="connsiteY270" fmla="*/ 2285511 h 2323145"/>
              <a:gd name="connsiteX271" fmla="*/ 23798 w 11269336"/>
              <a:gd name="connsiteY271" fmla="*/ 2281822 h 2323145"/>
              <a:gd name="connsiteX272" fmla="*/ 0 w 11269336"/>
              <a:gd name="connsiteY272" fmla="*/ 2285369 h 2323145"/>
              <a:gd name="connsiteX273" fmla="*/ 0 w 11269336"/>
              <a:gd name="connsiteY273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092476 w 11269336"/>
              <a:gd name="connsiteY139" fmla="*/ 2100737 h 2323145"/>
              <a:gd name="connsiteX140" fmla="*/ 5060738 w 11269336"/>
              <a:gd name="connsiteY140" fmla="*/ 208327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460591 w 11269336"/>
              <a:gd name="connsiteY184" fmla="*/ 2097951 h 2323145"/>
              <a:gd name="connsiteX185" fmla="*/ 3320348 w 11269336"/>
              <a:gd name="connsiteY185" fmla="*/ 2130191 h 2323145"/>
              <a:gd name="connsiteX186" fmla="*/ 3170922 w 11269336"/>
              <a:gd name="connsiteY186" fmla="*/ 2115957 h 2323145"/>
              <a:gd name="connsiteX187" fmla="*/ 3156256 w 11269336"/>
              <a:gd name="connsiteY187" fmla="*/ 2124773 h 2323145"/>
              <a:gd name="connsiteX188" fmla="*/ 3140298 w 11269336"/>
              <a:gd name="connsiteY188" fmla="*/ 2129182 h 2323145"/>
              <a:gd name="connsiteX189" fmla="*/ 3138514 w 11269336"/>
              <a:gd name="connsiteY189" fmla="*/ 2128069 h 2323145"/>
              <a:gd name="connsiteX190" fmla="*/ 3120467 w 11269336"/>
              <a:gd name="connsiteY190" fmla="*/ 2128281 h 2323145"/>
              <a:gd name="connsiteX191" fmla="*/ 3116175 w 11269336"/>
              <a:gd name="connsiteY191" fmla="*/ 2131633 h 2323145"/>
              <a:gd name="connsiteX192" fmla="*/ 3103685 w 11269336"/>
              <a:gd name="connsiteY192" fmla="*/ 2132814 h 2323145"/>
              <a:gd name="connsiteX193" fmla="*/ 3078794 w 11269336"/>
              <a:gd name="connsiteY193" fmla="*/ 2137935 h 2323145"/>
              <a:gd name="connsiteX194" fmla="*/ 3074407 w 11269336"/>
              <a:gd name="connsiteY194" fmla="*/ 2136274 h 2323145"/>
              <a:gd name="connsiteX195" fmla="*/ 3037285 w 11269336"/>
              <a:gd name="connsiteY195" fmla="*/ 2139919 h 2323145"/>
              <a:gd name="connsiteX196" fmla="*/ 3036901 w 11269336"/>
              <a:gd name="connsiteY196" fmla="*/ 2138726 h 2323145"/>
              <a:gd name="connsiteX197" fmla="*/ 3026996 w 11269336"/>
              <a:gd name="connsiteY197" fmla="*/ 2134322 h 2323145"/>
              <a:gd name="connsiteX198" fmla="*/ 3007772 w 11269336"/>
              <a:gd name="connsiteY198" fmla="*/ 2128742 h 2323145"/>
              <a:gd name="connsiteX199" fmla="*/ 2965030 w 11269336"/>
              <a:gd name="connsiteY199" fmla="*/ 2100494 h 2323145"/>
              <a:gd name="connsiteX200" fmla="*/ 2926342 w 11269336"/>
              <a:gd name="connsiteY200" fmla="*/ 2104155 h 2323145"/>
              <a:gd name="connsiteX201" fmla="*/ 2918608 w 11269336"/>
              <a:gd name="connsiteY201" fmla="*/ 2104215 h 2323145"/>
              <a:gd name="connsiteX202" fmla="*/ 2918475 w 11269336"/>
              <a:gd name="connsiteY202" fmla="*/ 2103937 h 2323145"/>
              <a:gd name="connsiteX203" fmla="*/ 2910360 w 11269336"/>
              <a:gd name="connsiteY203" fmla="*/ 2103444 h 2323145"/>
              <a:gd name="connsiteX204" fmla="*/ 2904507 w 11269336"/>
              <a:gd name="connsiteY204" fmla="*/ 2104326 h 2323145"/>
              <a:gd name="connsiteX205" fmla="*/ 2889503 w 11269336"/>
              <a:gd name="connsiteY205" fmla="*/ 2104443 h 2323145"/>
              <a:gd name="connsiteX206" fmla="*/ 2884480 w 11269336"/>
              <a:gd name="connsiteY206" fmla="*/ 2102626 h 2323145"/>
              <a:gd name="connsiteX207" fmla="*/ 2882689 w 11269336"/>
              <a:gd name="connsiteY207" fmla="*/ 2099228 h 2323145"/>
              <a:gd name="connsiteX208" fmla="*/ 2881291 w 11269336"/>
              <a:gd name="connsiteY208" fmla="*/ 2099618 h 2323145"/>
              <a:gd name="connsiteX209" fmla="*/ 2853979 w 11269336"/>
              <a:gd name="connsiteY209" fmla="*/ 2090388 h 2323145"/>
              <a:gd name="connsiteX210" fmla="*/ 2791790 w 11269336"/>
              <a:gd name="connsiteY210" fmla="*/ 2080332 h 2323145"/>
              <a:gd name="connsiteX211" fmla="*/ 2755844 w 11269336"/>
              <a:gd name="connsiteY211" fmla="*/ 2078874 h 2323145"/>
              <a:gd name="connsiteX212" fmla="*/ 2657742 w 11269336"/>
              <a:gd name="connsiteY212" fmla="*/ 2070179 h 2323145"/>
              <a:gd name="connsiteX213" fmla="*/ 2559549 w 11269336"/>
              <a:gd name="connsiteY213" fmla="*/ 2057873 h 2323145"/>
              <a:gd name="connsiteX214" fmla="*/ 2512054 w 11269336"/>
              <a:gd name="connsiteY214" fmla="*/ 2031671 h 2323145"/>
              <a:gd name="connsiteX215" fmla="*/ 2506437 w 11269336"/>
              <a:gd name="connsiteY215" fmla="*/ 2030918 h 2323145"/>
              <a:gd name="connsiteX216" fmla="*/ 2491752 w 11269336"/>
              <a:gd name="connsiteY216" fmla="*/ 2033906 h 2323145"/>
              <a:gd name="connsiteX217" fmla="*/ 2486338 w 11269336"/>
              <a:gd name="connsiteY217" fmla="*/ 2035862 h 2323145"/>
              <a:gd name="connsiteX218" fmla="*/ 2478186 w 11269336"/>
              <a:gd name="connsiteY218" fmla="*/ 2036953 h 2323145"/>
              <a:gd name="connsiteX219" fmla="*/ 2477950 w 11269336"/>
              <a:gd name="connsiteY219" fmla="*/ 2036715 h 2323145"/>
              <a:gd name="connsiteX220" fmla="*/ 2470381 w 11269336"/>
              <a:gd name="connsiteY220" fmla="*/ 2038256 h 2323145"/>
              <a:gd name="connsiteX221" fmla="*/ 2433781 w 11269336"/>
              <a:gd name="connsiteY221" fmla="*/ 2049140 h 2323145"/>
              <a:gd name="connsiteX222" fmla="*/ 2381172 w 11269336"/>
              <a:gd name="connsiteY222" fmla="*/ 2030645 h 2323145"/>
              <a:gd name="connsiteX223" fmla="*/ 2360198 w 11269336"/>
              <a:gd name="connsiteY223" fmla="*/ 2029059 h 2323145"/>
              <a:gd name="connsiteX224" fmla="*/ 2348815 w 11269336"/>
              <a:gd name="connsiteY224" fmla="*/ 2026798 h 2323145"/>
              <a:gd name="connsiteX225" fmla="*/ 2347988 w 11269336"/>
              <a:gd name="connsiteY225" fmla="*/ 2025745 h 2323145"/>
              <a:gd name="connsiteX226" fmla="*/ 2312920 w 11269336"/>
              <a:gd name="connsiteY226" fmla="*/ 2036311 h 2323145"/>
              <a:gd name="connsiteX227" fmla="*/ 2307986 w 11269336"/>
              <a:gd name="connsiteY227" fmla="*/ 2035583 h 2323145"/>
              <a:gd name="connsiteX228" fmla="*/ 2285481 w 11269336"/>
              <a:gd name="connsiteY228" fmla="*/ 2045197 h 2323145"/>
              <a:gd name="connsiteX229" fmla="*/ 2273666 w 11269336"/>
              <a:gd name="connsiteY229" fmla="*/ 2048710 h 2323145"/>
              <a:gd name="connsiteX230" fmla="*/ 2270719 w 11269336"/>
              <a:gd name="connsiteY230" fmla="*/ 2052702 h 2323145"/>
              <a:gd name="connsiteX231" fmla="*/ 2253080 w 11269336"/>
              <a:gd name="connsiteY231" fmla="*/ 2056363 h 2323145"/>
              <a:gd name="connsiteX232" fmla="*/ 2250906 w 11269336"/>
              <a:gd name="connsiteY232" fmla="*/ 2055654 h 2323145"/>
              <a:gd name="connsiteX233" fmla="*/ 2236905 w 11269336"/>
              <a:gd name="connsiteY233" fmla="*/ 2062882 h 2323145"/>
              <a:gd name="connsiteX234" fmla="*/ 2225830 w 11269336"/>
              <a:gd name="connsiteY234" fmla="*/ 2074027 h 2323145"/>
              <a:gd name="connsiteX235" fmla="*/ 2073776 w 11269336"/>
              <a:gd name="connsiteY235" fmla="*/ 2089244 h 2323145"/>
              <a:gd name="connsiteX236" fmla="*/ 1948256 w 11269336"/>
              <a:gd name="connsiteY236" fmla="*/ 2146616 h 2323145"/>
              <a:gd name="connsiteX237" fmla="*/ 1865582 w 11269336"/>
              <a:gd name="connsiteY237" fmla="*/ 2153738 h 2323145"/>
              <a:gd name="connsiteX238" fmla="*/ 1835210 w 11269336"/>
              <a:gd name="connsiteY238" fmla="*/ 2134244 h 2323145"/>
              <a:gd name="connsiteX239" fmla="*/ 1632661 w 11269336"/>
              <a:gd name="connsiteY239" fmla="*/ 2173882 h 2323145"/>
              <a:gd name="connsiteX240" fmla="*/ 1579590 w 11269336"/>
              <a:gd name="connsiteY240" fmla="*/ 2173680 h 2323145"/>
              <a:gd name="connsiteX241" fmla="*/ 1535601 w 11269336"/>
              <a:gd name="connsiteY241" fmla="*/ 2194590 h 2323145"/>
              <a:gd name="connsiteX242" fmla="*/ 1515594 w 11269336"/>
              <a:gd name="connsiteY242" fmla="*/ 2189622 h 2323145"/>
              <a:gd name="connsiteX243" fmla="*/ 1512113 w 11269336"/>
              <a:gd name="connsiteY243" fmla="*/ 2188534 h 2323145"/>
              <a:gd name="connsiteX244" fmla="*/ 1498838 w 11269336"/>
              <a:gd name="connsiteY244" fmla="*/ 2189213 h 2323145"/>
              <a:gd name="connsiteX245" fmla="*/ 1494279 w 11269336"/>
              <a:gd name="connsiteY245" fmla="*/ 2183112 h 2323145"/>
              <a:gd name="connsiteX246" fmla="*/ 1473714 w 11269336"/>
              <a:gd name="connsiteY246" fmla="*/ 2179625 h 2323145"/>
              <a:gd name="connsiteX247" fmla="*/ 1449503 w 11269336"/>
              <a:gd name="connsiteY247" fmla="*/ 2182633 h 2323145"/>
              <a:gd name="connsiteX248" fmla="*/ 1335495 w 11269336"/>
              <a:gd name="connsiteY248" fmla="*/ 2203940 h 2323145"/>
              <a:gd name="connsiteX249" fmla="*/ 1266687 w 11269336"/>
              <a:gd name="connsiteY249" fmla="*/ 2212688 h 2323145"/>
              <a:gd name="connsiteX250" fmla="*/ 1239614 w 11269336"/>
              <a:gd name="connsiteY250" fmla="*/ 2209727 h 2323145"/>
              <a:gd name="connsiteX251" fmla="*/ 1202436 w 11269336"/>
              <a:gd name="connsiteY251" fmla="*/ 2209817 h 2323145"/>
              <a:gd name="connsiteX252" fmla="*/ 1136097 w 11269336"/>
              <a:gd name="connsiteY252" fmla="*/ 2205112 h 2323145"/>
              <a:gd name="connsiteX253" fmla="*/ 1048229 w 11269336"/>
              <a:gd name="connsiteY253" fmla="*/ 2207249 h 2323145"/>
              <a:gd name="connsiteX254" fmla="*/ 988232 w 11269336"/>
              <a:gd name="connsiteY254" fmla="*/ 2235635 h 2323145"/>
              <a:gd name="connsiteX255" fmla="*/ 981959 w 11269336"/>
              <a:gd name="connsiteY255" fmla="*/ 2231607 h 2323145"/>
              <a:gd name="connsiteX256" fmla="*/ 938600 w 11269336"/>
              <a:gd name="connsiteY256" fmla="*/ 2238113 h 2323145"/>
              <a:gd name="connsiteX257" fmla="*/ 791788 w 11269336"/>
              <a:gd name="connsiteY257" fmla="*/ 2293224 h 2323145"/>
              <a:gd name="connsiteX258" fmla="*/ 706914 w 11269336"/>
              <a:gd name="connsiteY258" fmla="*/ 2305046 h 2323145"/>
              <a:gd name="connsiteX259" fmla="*/ 675971 w 11269336"/>
              <a:gd name="connsiteY259" fmla="*/ 2304030 h 2323145"/>
              <a:gd name="connsiteX260" fmla="*/ 624180 w 11269336"/>
              <a:gd name="connsiteY260" fmla="*/ 2302650 h 2323145"/>
              <a:gd name="connsiteX261" fmla="*/ 583453 w 11269336"/>
              <a:gd name="connsiteY261" fmla="*/ 2288788 h 2323145"/>
              <a:gd name="connsiteX262" fmla="*/ 540946 w 11269336"/>
              <a:gd name="connsiteY262" fmla="*/ 2292721 h 2323145"/>
              <a:gd name="connsiteX263" fmla="*/ 533680 w 11269336"/>
              <a:gd name="connsiteY263" fmla="*/ 2310233 h 2323145"/>
              <a:gd name="connsiteX264" fmla="*/ 487366 w 11269336"/>
              <a:gd name="connsiteY264" fmla="*/ 2309053 h 2323145"/>
              <a:gd name="connsiteX265" fmla="*/ 416820 w 11269336"/>
              <a:gd name="connsiteY265" fmla="*/ 2305443 h 2323145"/>
              <a:gd name="connsiteX266" fmla="*/ 376805 w 11269336"/>
              <a:gd name="connsiteY266" fmla="*/ 2307647 h 2323145"/>
              <a:gd name="connsiteX267" fmla="*/ 266777 w 11269336"/>
              <a:gd name="connsiteY267" fmla="*/ 2309012 h 2323145"/>
              <a:gd name="connsiteX268" fmla="*/ 156013 w 11269336"/>
              <a:gd name="connsiteY268" fmla="*/ 2306832 h 2323145"/>
              <a:gd name="connsiteX269" fmla="*/ 87258 w 11269336"/>
              <a:gd name="connsiteY269" fmla="*/ 2285511 h 2323145"/>
              <a:gd name="connsiteX270" fmla="*/ 23798 w 11269336"/>
              <a:gd name="connsiteY270" fmla="*/ 2281822 h 2323145"/>
              <a:gd name="connsiteX271" fmla="*/ 0 w 11269336"/>
              <a:gd name="connsiteY271" fmla="*/ 2285369 h 2323145"/>
              <a:gd name="connsiteX272" fmla="*/ 0 w 11269336"/>
              <a:gd name="connsiteY27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60738 w 11269336"/>
              <a:gd name="connsiteY140" fmla="*/ 208327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460591 w 11269336"/>
              <a:gd name="connsiteY184" fmla="*/ 2097951 h 2323145"/>
              <a:gd name="connsiteX185" fmla="*/ 3320348 w 11269336"/>
              <a:gd name="connsiteY185" fmla="*/ 2130191 h 2323145"/>
              <a:gd name="connsiteX186" fmla="*/ 3170922 w 11269336"/>
              <a:gd name="connsiteY186" fmla="*/ 2115957 h 2323145"/>
              <a:gd name="connsiteX187" fmla="*/ 3156256 w 11269336"/>
              <a:gd name="connsiteY187" fmla="*/ 2124773 h 2323145"/>
              <a:gd name="connsiteX188" fmla="*/ 3140298 w 11269336"/>
              <a:gd name="connsiteY188" fmla="*/ 2129182 h 2323145"/>
              <a:gd name="connsiteX189" fmla="*/ 3138514 w 11269336"/>
              <a:gd name="connsiteY189" fmla="*/ 2128069 h 2323145"/>
              <a:gd name="connsiteX190" fmla="*/ 3120467 w 11269336"/>
              <a:gd name="connsiteY190" fmla="*/ 2128281 h 2323145"/>
              <a:gd name="connsiteX191" fmla="*/ 3116175 w 11269336"/>
              <a:gd name="connsiteY191" fmla="*/ 2131633 h 2323145"/>
              <a:gd name="connsiteX192" fmla="*/ 3103685 w 11269336"/>
              <a:gd name="connsiteY192" fmla="*/ 2132814 h 2323145"/>
              <a:gd name="connsiteX193" fmla="*/ 3078794 w 11269336"/>
              <a:gd name="connsiteY193" fmla="*/ 2137935 h 2323145"/>
              <a:gd name="connsiteX194" fmla="*/ 3074407 w 11269336"/>
              <a:gd name="connsiteY194" fmla="*/ 2136274 h 2323145"/>
              <a:gd name="connsiteX195" fmla="*/ 3037285 w 11269336"/>
              <a:gd name="connsiteY195" fmla="*/ 2139919 h 2323145"/>
              <a:gd name="connsiteX196" fmla="*/ 3036901 w 11269336"/>
              <a:gd name="connsiteY196" fmla="*/ 2138726 h 2323145"/>
              <a:gd name="connsiteX197" fmla="*/ 3026996 w 11269336"/>
              <a:gd name="connsiteY197" fmla="*/ 2134322 h 2323145"/>
              <a:gd name="connsiteX198" fmla="*/ 3007772 w 11269336"/>
              <a:gd name="connsiteY198" fmla="*/ 2128742 h 2323145"/>
              <a:gd name="connsiteX199" fmla="*/ 2965030 w 11269336"/>
              <a:gd name="connsiteY199" fmla="*/ 2100494 h 2323145"/>
              <a:gd name="connsiteX200" fmla="*/ 2926342 w 11269336"/>
              <a:gd name="connsiteY200" fmla="*/ 2104155 h 2323145"/>
              <a:gd name="connsiteX201" fmla="*/ 2918608 w 11269336"/>
              <a:gd name="connsiteY201" fmla="*/ 2104215 h 2323145"/>
              <a:gd name="connsiteX202" fmla="*/ 2918475 w 11269336"/>
              <a:gd name="connsiteY202" fmla="*/ 2103937 h 2323145"/>
              <a:gd name="connsiteX203" fmla="*/ 2910360 w 11269336"/>
              <a:gd name="connsiteY203" fmla="*/ 2103444 h 2323145"/>
              <a:gd name="connsiteX204" fmla="*/ 2904507 w 11269336"/>
              <a:gd name="connsiteY204" fmla="*/ 2104326 h 2323145"/>
              <a:gd name="connsiteX205" fmla="*/ 2889503 w 11269336"/>
              <a:gd name="connsiteY205" fmla="*/ 2104443 h 2323145"/>
              <a:gd name="connsiteX206" fmla="*/ 2884480 w 11269336"/>
              <a:gd name="connsiteY206" fmla="*/ 2102626 h 2323145"/>
              <a:gd name="connsiteX207" fmla="*/ 2882689 w 11269336"/>
              <a:gd name="connsiteY207" fmla="*/ 2099228 h 2323145"/>
              <a:gd name="connsiteX208" fmla="*/ 2881291 w 11269336"/>
              <a:gd name="connsiteY208" fmla="*/ 2099618 h 2323145"/>
              <a:gd name="connsiteX209" fmla="*/ 2853979 w 11269336"/>
              <a:gd name="connsiteY209" fmla="*/ 2090388 h 2323145"/>
              <a:gd name="connsiteX210" fmla="*/ 2791790 w 11269336"/>
              <a:gd name="connsiteY210" fmla="*/ 2080332 h 2323145"/>
              <a:gd name="connsiteX211" fmla="*/ 2755844 w 11269336"/>
              <a:gd name="connsiteY211" fmla="*/ 2078874 h 2323145"/>
              <a:gd name="connsiteX212" fmla="*/ 2657742 w 11269336"/>
              <a:gd name="connsiteY212" fmla="*/ 2070179 h 2323145"/>
              <a:gd name="connsiteX213" fmla="*/ 2559549 w 11269336"/>
              <a:gd name="connsiteY213" fmla="*/ 2057873 h 2323145"/>
              <a:gd name="connsiteX214" fmla="*/ 2512054 w 11269336"/>
              <a:gd name="connsiteY214" fmla="*/ 2031671 h 2323145"/>
              <a:gd name="connsiteX215" fmla="*/ 2506437 w 11269336"/>
              <a:gd name="connsiteY215" fmla="*/ 2030918 h 2323145"/>
              <a:gd name="connsiteX216" fmla="*/ 2491752 w 11269336"/>
              <a:gd name="connsiteY216" fmla="*/ 2033906 h 2323145"/>
              <a:gd name="connsiteX217" fmla="*/ 2486338 w 11269336"/>
              <a:gd name="connsiteY217" fmla="*/ 2035862 h 2323145"/>
              <a:gd name="connsiteX218" fmla="*/ 2478186 w 11269336"/>
              <a:gd name="connsiteY218" fmla="*/ 2036953 h 2323145"/>
              <a:gd name="connsiteX219" fmla="*/ 2477950 w 11269336"/>
              <a:gd name="connsiteY219" fmla="*/ 2036715 h 2323145"/>
              <a:gd name="connsiteX220" fmla="*/ 2470381 w 11269336"/>
              <a:gd name="connsiteY220" fmla="*/ 2038256 h 2323145"/>
              <a:gd name="connsiteX221" fmla="*/ 2433781 w 11269336"/>
              <a:gd name="connsiteY221" fmla="*/ 2049140 h 2323145"/>
              <a:gd name="connsiteX222" fmla="*/ 2381172 w 11269336"/>
              <a:gd name="connsiteY222" fmla="*/ 2030645 h 2323145"/>
              <a:gd name="connsiteX223" fmla="*/ 2360198 w 11269336"/>
              <a:gd name="connsiteY223" fmla="*/ 2029059 h 2323145"/>
              <a:gd name="connsiteX224" fmla="*/ 2348815 w 11269336"/>
              <a:gd name="connsiteY224" fmla="*/ 2026798 h 2323145"/>
              <a:gd name="connsiteX225" fmla="*/ 2347988 w 11269336"/>
              <a:gd name="connsiteY225" fmla="*/ 2025745 h 2323145"/>
              <a:gd name="connsiteX226" fmla="*/ 2312920 w 11269336"/>
              <a:gd name="connsiteY226" fmla="*/ 2036311 h 2323145"/>
              <a:gd name="connsiteX227" fmla="*/ 2307986 w 11269336"/>
              <a:gd name="connsiteY227" fmla="*/ 2035583 h 2323145"/>
              <a:gd name="connsiteX228" fmla="*/ 2285481 w 11269336"/>
              <a:gd name="connsiteY228" fmla="*/ 2045197 h 2323145"/>
              <a:gd name="connsiteX229" fmla="*/ 2273666 w 11269336"/>
              <a:gd name="connsiteY229" fmla="*/ 2048710 h 2323145"/>
              <a:gd name="connsiteX230" fmla="*/ 2270719 w 11269336"/>
              <a:gd name="connsiteY230" fmla="*/ 2052702 h 2323145"/>
              <a:gd name="connsiteX231" fmla="*/ 2253080 w 11269336"/>
              <a:gd name="connsiteY231" fmla="*/ 2056363 h 2323145"/>
              <a:gd name="connsiteX232" fmla="*/ 2250906 w 11269336"/>
              <a:gd name="connsiteY232" fmla="*/ 2055654 h 2323145"/>
              <a:gd name="connsiteX233" fmla="*/ 2236905 w 11269336"/>
              <a:gd name="connsiteY233" fmla="*/ 2062882 h 2323145"/>
              <a:gd name="connsiteX234" fmla="*/ 2225830 w 11269336"/>
              <a:gd name="connsiteY234" fmla="*/ 2074027 h 2323145"/>
              <a:gd name="connsiteX235" fmla="*/ 2073776 w 11269336"/>
              <a:gd name="connsiteY235" fmla="*/ 2089244 h 2323145"/>
              <a:gd name="connsiteX236" fmla="*/ 1948256 w 11269336"/>
              <a:gd name="connsiteY236" fmla="*/ 2146616 h 2323145"/>
              <a:gd name="connsiteX237" fmla="*/ 1865582 w 11269336"/>
              <a:gd name="connsiteY237" fmla="*/ 2153738 h 2323145"/>
              <a:gd name="connsiteX238" fmla="*/ 1835210 w 11269336"/>
              <a:gd name="connsiteY238" fmla="*/ 2134244 h 2323145"/>
              <a:gd name="connsiteX239" fmla="*/ 1632661 w 11269336"/>
              <a:gd name="connsiteY239" fmla="*/ 2173882 h 2323145"/>
              <a:gd name="connsiteX240" fmla="*/ 1579590 w 11269336"/>
              <a:gd name="connsiteY240" fmla="*/ 2173680 h 2323145"/>
              <a:gd name="connsiteX241" fmla="*/ 1535601 w 11269336"/>
              <a:gd name="connsiteY241" fmla="*/ 2194590 h 2323145"/>
              <a:gd name="connsiteX242" fmla="*/ 1515594 w 11269336"/>
              <a:gd name="connsiteY242" fmla="*/ 2189622 h 2323145"/>
              <a:gd name="connsiteX243" fmla="*/ 1512113 w 11269336"/>
              <a:gd name="connsiteY243" fmla="*/ 2188534 h 2323145"/>
              <a:gd name="connsiteX244" fmla="*/ 1498838 w 11269336"/>
              <a:gd name="connsiteY244" fmla="*/ 2189213 h 2323145"/>
              <a:gd name="connsiteX245" fmla="*/ 1494279 w 11269336"/>
              <a:gd name="connsiteY245" fmla="*/ 2183112 h 2323145"/>
              <a:gd name="connsiteX246" fmla="*/ 1473714 w 11269336"/>
              <a:gd name="connsiteY246" fmla="*/ 2179625 h 2323145"/>
              <a:gd name="connsiteX247" fmla="*/ 1449503 w 11269336"/>
              <a:gd name="connsiteY247" fmla="*/ 2182633 h 2323145"/>
              <a:gd name="connsiteX248" fmla="*/ 1335495 w 11269336"/>
              <a:gd name="connsiteY248" fmla="*/ 2203940 h 2323145"/>
              <a:gd name="connsiteX249" fmla="*/ 1266687 w 11269336"/>
              <a:gd name="connsiteY249" fmla="*/ 2212688 h 2323145"/>
              <a:gd name="connsiteX250" fmla="*/ 1239614 w 11269336"/>
              <a:gd name="connsiteY250" fmla="*/ 2209727 h 2323145"/>
              <a:gd name="connsiteX251" fmla="*/ 1202436 w 11269336"/>
              <a:gd name="connsiteY251" fmla="*/ 2209817 h 2323145"/>
              <a:gd name="connsiteX252" fmla="*/ 1136097 w 11269336"/>
              <a:gd name="connsiteY252" fmla="*/ 2205112 h 2323145"/>
              <a:gd name="connsiteX253" fmla="*/ 1048229 w 11269336"/>
              <a:gd name="connsiteY253" fmla="*/ 2207249 h 2323145"/>
              <a:gd name="connsiteX254" fmla="*/ 988232 w 11269336"/>
              <a:gd name="connsiteY254" fmla="*/ 2235635 h 2323145"/>
              <a:gd name="connsiteX255" fmla="*/ 981959 w 11269336"/>
              <a:gd name="connsiteY255" fmla="*/ 2231607 h 2323145"/>
              <a:gd name="connsiteX256" fmla="*/ 938600 w 11269336"/>
              <a:gd name="connsiteY256" fmla="*/ 2238113 h 2323145"/>
              <a:gd name="connsiteX257" fmla="*/ 791788 w 11269336"/>
              <a:gd name="connsiteY257" fmla="*/ 2293224 h 2323145"/>
              <a:gd name="connsiteX258" fmla="*/ 706914 w 11269336"/>
              <a:gd name="connsiteY258" fmla="*/ 2305046 h 2323145"/>
              <a:gd name="connsiteX259" fmla="*/ 675971 w 11269336"/>
              <a:gd name="connsiteY259" fmla="*/ 2304030 h 2323145"/>
              <a:gd name="connsiteX260" fmla="*/ 624180 w 11269336"/>
              <a:gd name="connsiteY260" fmla="*/ 2302650 h 2323145"/>
              <a:gd name="connsiteX261" fmla="*/ 583453 w 11269336"/>
              <a:gd name="connsiteY261" fmla="*/ 2288788 h 2323145"/>
              <a:gd name="connsiteX262" fmla="*/ 540946 w 11269336"/>
              <a:gd name="connsiteY262" fmla="*/ 2292721 h 2323145"/>
              <a:gd name="connsiteX263" fmla="*/ 533680 w 11269336"/>
              <a:gd name="connsiteY263" fmla="*/ 2310233 h 2323145"/>
              <a:gd name="connsiteX264" fmla="*/ 487366 w 11269336"/>
              <a:gd name="connsiteY264" fmla="*/ 2309053 h 2323145"/>
              <a:gd name="connsiteX265" fmla="*/ 416820 w 11269336"/>
              <a:gd name="connsiteY265" fmla="*/ 2305443 h 2323145"/>
              <a:gd name="connsiteX266" fmla="*/ 376805 w 11269336"/>
              <a:gd name="connsiteY266" fmla="*/ 2307647 h 2323145"/>
              <a:gd name="connsiteX267" fmla="*/ 266777 w 11269336"/>
              <a:gd name="connsiteY267" fmla="*/ 2309012 h 2323145"/>
              <a:gd name="connsiteX268" fmla="*/ 156013 w 11269336"/>
              <a:gd name="connsiteY268" fmla="*/ 2306832 h 2323145"/>
              <a:gd name="connsiteX269" fmla="*/ 87258 w 11269336"/>
              <a:gd name="connsiteY269" fmla="*/ 2285511 h 2323145"/>
              <a:gd name="connsiteX270" fmla="*/ 23798 w 11269336"/>
              <a:gd name="connsiteY270" fmla="*/ 2281822 h 2323145"/>
              <a:gd name="connsiteX271" fmla="*/ 0 w 11269336"/>
              <a:gd name="connsiteY271" fmla="*/ 2285369 h 2323145"/>
              <a:gd name="connsiteX272" fmla="*/ 0 w 11269336"/>
              <a:gd name="connsiteY27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460591 w 11269336"/>
              <a:gd name="connsiteY184" fmla="*/ 2097951 h 2323145"/>
              <a:gd name="connsiteX185" fmla="*/ 3320348 w 11269336"/>
              <a:gd name="connsiteY185" fmla="*/ 2130191 h 2323145"/>
              <a:gd name="connsiteX186" fmla="*/ 3170922 w 11269336"/>
              <a:gd name="connsiteY186" fmla="*/ 2115957 h 2323145"/>
              <a:gd name="connsiteX187" fmla="*/ 3156256 w 11269336"/>
              <a:gd name="connsiteY187" fmla="*/ 2124773 h 2323145"/>
              <a:gd name="connsiteX188" fmla="*/ 3140298 w 11269336"/>
              <a:gd name="connsiteY188" fmla="*/ 2129182 h 2323145"/>
              <a:gd name="connsiteX189" fmla="*/ 3138514 w 11269336"/>
              <a:gd name="connsiteY189" fmla="*/ 2128069 h 2323145"/>
              <a:gd name="connsiteX190" fmla="*/ 3120467 w 11269336"/>
              <a:gd name="connsiteY190" fmla="*/ 2128281 h 2323145"/>
              <a:gd name="connsiteX191" fmla="*/ 3116175 w 11269336"/>
              <a:gd name="connsiteY191" fmla="*/ 2131633 h 2323145"/>
              <a:gd name="connsiteX192" fmla="*/ 3103685 w 11269336"/>
              <a:gd name="connsiteY192" fmla="*/ 2132814 h 2323145"/>
              <a:gd name="connsiteX193" fmla="*/ 3078794 w 11269336"/>
              <a:gd name="connsiteY193" fmla="*/ 2137935 h 2323145"/>
              <a:gd name="connsiteX194" fmla="*/ 3074407 w 11269336"/>
              <a:gd name="connsiteY194" fmla="*/ 2136274 h 2323145"/>
              <a:gd name="connsiteX195" fmla="*/ 3037285 w 11269336"/>
              <a:gd name="connsiteY195" fmla="*/ 2139919 h 2323145"/>
              <a:gd name="connsiteX196" fmla="*/ 3036901 w 11269336"/>
              <a:gd name="connsiteY196" fmla="*/ 2138726 h 2323145"/>
              <a:gd name="connsiteX197" fmla="*/ 3026996 w 11269336"/>
              <a:gd name="connsiteY197" fmla="*/ 2134322 h 2323145"/>
              <a:gd name="connsiteX198" fmla="*/ 3007772 w 11269336"/>
              <a:gd name="connsiteY198" fmla="*/ 2128742 h 2323145"/>
              <a:gd name="connsiteX199" fmla="*/ 2965030 w 11269336"/>
              <a:gd name="connsiteY199" fmla="*/ 2100494 h 2323145"/>
              <a:gd name="connsiteX200" fmla="*/ 2926342 w 11269336"/>
              <a:gd name="connsiteY200" fmla="*/ 2104155 h 2323145"/>
              <a:gd name="connsiteX201" fmla="*/ 2918608 w 11269336"/>
              <a:gd name="connsiteY201" fmla="*/ 2104215 h 2323145"/>
              <a:gd name="connsiteX202" fmla="*/ 2918475 w 11269336"/>
              <a:gd name="connsiteY202" fmla="*/ 2103937 h 2323145"/>
              <a:gd name="connsiteX203" fmla="*/ 2910360 w 11269336"/>
              <a:gd name="connsiteY203" fmla="*/ 2103444 h 2323145"/>
              <a:gd name="connsiteX204" fmla="*/ 2904507 w 11269336"/>
              <a:gd name="connsiteY204" fmla="*/ 2104326 h 2323145"/>
              <a:gd name="connsiteX205" fmla="*/ 2889503 w 11269336"/>
              <a:gd name="connsiteY205" fmla="*/ 2104443 h 2323145"/>
              <a:gd name="connsiteX206" fmla="*/ 2884480 w 11269336"/>
              <a:gd name="connsiteY206" fmla="*/ 2102626 h 2323145"/>
              <a:gd name="connsiteX207" fmla="*/ 2882689 w 11269336"/>
              <a:gd name="connsiteY207" fmla="*/ 2099228 h 2323145"/>
              <a:gd name="connsiteX208" fmla="*/ 2881291 w 11269336"/>
              <a:gd name="connsiteY208" fmla="*/ 2099618 h 2323145"/>
              <a:gd name="connsiteX209" fmla="*/ 2853979 w 11269336"/>
              <a:gd name="connsiteY209" fmla="*/ 2090388 h 2323145"/>
              <a:gd name="connsiteX210" fmla="*/ 2791790 w 11269336"/>
              <a:gd name="connsiteY210" fmla="*/ 2080332 h 2323145"/>
              <a:gd name="connsiteX211" fmla="*/ 2755844 w 11269336"/>
              <a:gd name="connsiteY211" fmla="*/ 2078874 h 2323145"/>
              <a:gd name="connsiteX212" fmla="*/ 2657742 w 11269336"/>
              <a:gd name="connsiteY212" fmla="*/ 2070179 h 2323145"/>
              <a:gd name="connsiteX213" fmla="*/ 2559549 w 11269336"/>
              <a:gd name="connsiteY213" fmla="*/ 2057873 h 2323145"/>
              <a:gd name="connsiteX214" fmla="*/ 2512054 w 11269336"/>
              <a:gd name="connsiteY214" fmla="*/ 2031671 h 2323145"/>
              <a:gd name="connsiteX215" fmla="*/ 2506437 w 11269336"/>
              <a:gd name="connsiteY215" fmla="*/ 2030918 h 2323145"/>
              <a:gd name="connsiteX216" fmla="*/ 2491752 w 11269336"/>
              <a:gd name="connsiteY216" fmla="*/ 2033906 h 2323145"/>
              <a:gd name="connsiteX217" fmla="*/ 2486338 w 11269336"/>
              <a:gd name="connsiteY217" fmla="*/ 2035862 h 2323145"/>
              <a:gd name="connsiteX218" fmla="*/ 2478186 w 11269336"/>
              <a:gd name="connsiteY218" fmla="*/ 2036953 h 2323145"/>
              <a:gd name="connsiteX219" fmla="*/ 2477950 w 11269336"/>
              <a:gd name="connsiteY219" fmla="*/ 2036715 h 2323145"/>
              <a:gd name="connsiteX220" fmla="*/ 2470381 w 11269336"/>
              <a:gd name="connsiteY220" fmla="*/ 2038256 h 2323145"/>
              <a:gd name="connsiteX221" fmla="*/ 2433781 w 11269336"/>
              <a:gd name="connsiteY221" fmla="*/ 2049140 h 2323145"/>
              <a:gd name="connsiteX222" fmla="*/ 2381172 w 11269336"/>
              <a:gd name="connsiteY222" fmla="*/ 2030645 h 2323145"/>
              <a:gd name="connsiteX223" fmla="*/ 2360198 w 11269336"/>
              <a:gd name="connsiteY223" fmla="*/ 2029059 h 2323145"/>
              <a:gd name="connsiteX224" fmla="*/ 2348815 w 11269336"/>
              <a:gd name="connsiteY224" fmla="*/ 2026798 h 2323145"/>
              <a:gd name="connsiteX225" fmla="*/ 2347988 w 11269336"/>
              <a:gd name="connsiteY225" fmla="*/ 2025745 h 2323145"/>
              <a:gd name="connsiteX226" fmla="*/ 2312920 w 11269336"/>
              <a:gd name="connsiteY226" fmla="*/ 2036311 h 2323145"/>
              <a:gd name="connsiteX227" fmla="*/ 2307986 w 11269336"/>
              <a:gd name="connsiteY227" fmla="*/ 2035583 h 2323145"/>
              <a:gd name="connsiteX228" fmla="*/ 2285481 w 11269336"/>
              <a:gd name="connsiteY228" fmla="*/ 2045197 h 2323145"/>
              <a:gd name="connsiteX229" fmla="*/ 2273666 w 11269336"/>
              <a:gd name="connsiteY229" fmla="*/ 2048710 h 2323145"/>
              <a:gd name="connsiteX230" fmla="*/ 2270719 w 11269336"/>
              <a:gd name="connsiteY230" fmla="*/ 2052702 h 2323145"/>
              <a:gd name="connsiteX231" fmla="*/ 2253080 w 11269336"/>
              <a:gd name="connsiteY231" fmla="*/ 2056363 h 2323145"/>
              <a:gd name="connsiteX232" fmla="*/ 2250906 w 11269336"/>
              <a:gd name="connsiteY232" fmla="*/ 2055654 h 2323145"/>
              <a:gd name="connsiteX233" fmla="*/ 2236905 w 11269336"/>
              <a:gd name="connsiteY233" fmla="*/ 2062882 h 2323145"/>
              <a:gd name="connsiteX234" fmla="*/ 2225830 w 11269336"/>
              <a:gd name="connsiteY234" fmla="*/ 2074027 h 2323145"/>
              <a:gd name="connsiteX235" fmla="*/ 2073776 w 11269336"/>
              <a:gd name="connsiteY235" fmla="*/ 2089244 h 2323145"/>
              <a:gd name="connsiteX236" fmla="*/ 1948256 w 11269336"/>
              <a:gd name="connsiteY236" fmla="*/ 2146616 h 2323145"/>
              <a:gd name="connsiteX237" fmla="*/ 1865582 w 11269336"/>
              <a:gd name="connsiteY237" fmla="*/ 2153738 h 2323145"/>
              <a:gd name="connsiteX238" fmla="*/ 1835210 w 11269336"/>
              <a:gd name="connsiteY238" fmla="*/ 2134244 h 2323145"/>
              <a:gd name="connsiteX239" fmla="*/ 1632661 w 11269336"/>
              <a:gd name="connsiteY239" fmla="*/ 2173882 h 2323145"/>
              <a:gd name="connsiteX240" fmla="*/ 1579590 w 11269336"/>
              <a:gd name="connsiteY240" fmla="*/ 2173680 h 2323145"/>
              <a:gd name="connsiteX241" fmla="*/ 1535601 w 11269336"/>
              <a:gd name="connsiteY241" fmla="*/ 2194590 h 2323145"/>
              <a:gd name="connsiteX242" fmla="*/ 1515594 w 11269336"/>
              <a:gd name="connsiteY242" fmla="*/ 2189622 h 2323145"/>
              <a:gd name="connsiteX243" fmla="*/ 1512113 w 11269336"/>
              <a:gd name="connsiteY243" fmla="*/ 2188534 h 2323145"/>
              <a:gd name="connsiteX244" fmla="*/ 1498838 w 11269336"/>
              <a:gd name="connsiteY244" fmla="*/ 2189213 h 2323145"/>
              <a:gd name="connsiteX245" fmla="*/ 1494279 w 11269336"/>
              <a:gd name="connsiteY245" fmla="*/ 2183112 h 2323145"/>
              <a:gd name="connsiteX246" fmla="*/ 1473714 w 11269336"/>
              <a:gd name="connsiteY246" fmla="*/ 2179625 h 2323145"/>
              <a:gd name="connsiteX247" fmla="*/ 1449503 w 11269336"/>
              <a:gd name="connsiteY247" fmla="*/ 2182633 h 2323145"/>
              <a:gd name="connsiteX248" fmla="*/ 1335495 w 11269336"/>
              <a:gd name="connsiteY248" fmla="*/ 2203940 h 2323145"/>
              <a:gd name="connsiteX249" fmla="*/ 1266687 w 11269336"/>
              <a:gd name="connsiteY249" fmla="*/ 2212688 h 2323145"/>
              <a:gd name="connsiteX250" fmla="*/ 1239614 w 11269336"/>
              <a:gd name="connsiteY250" fmla="*/ 2209727 h 2323145"/>
              <a:gd name="connsiteX251" fmla="*/ 1202436 w 11269336"/>
              <a:gd name="connsiteY251" fmla="*/ 2209817 h 2323145"/>
              <a:gd name="connsiteX252" fmla="*/ 1136097 w 11269336"/>
              <a:gd name="connsiteY252" fmla="*/ 2205112 h 2323145"/>
              <a:gd name="connsiteX253" fmla="*/ 1048229 w 11269336"/>
              <a:gd name="connsiteY253" fmla="*/ 2207249 h 2323145"/>
              <a:gd name="connsiteX254" fmla="*/ 988232 w 11269336"/>
              <a:gd name="connsiteY254" fmla="*/ 2235635 h 2323145"/>
              <a:gd name="connsiteX255" fmla="*/ 981959 w 11269336"/>
              <a:gd name="connsiteY255" fmla="*/ 2231607 h 2323145"/>
              <a:gd name="connsiteX256" fmla="*/ 938600 w 11269336"/>
              <a:gd name="connsiteY256" fmla="*/ 2238113 h 2323145"/>
              <a:gd name="connsiteX257" fmla="*/ 791788 w 11269336"/>
              <a:gd name="connsiteY257" fmla="*/ 2293224 h 2323145"/>
              <a:gd name="connsiteX258" fmla="*/ 706914 w 11269336"/>
              <a:gd name="connsiteY258" fmla="*/ 2305046 h 2323145"/>
              <a:gd name="connsiteX259" fmla="*/ 675971 w 11269336"/>
              <a:gd name="connsiteY259" fmla="*/ 2304030 h 2323145"/>
              <a:gd name="connsiteX260" fmla="*/ 624180 w 11269336"/>
              <a:gd name="connsiteY260" fmla="*/ 2302650 h 2323145"/>
              <a:gd name="connsiteX261" fmla="*/ 583453 w 11269336"/>
              <a:gd name="connsiteY261" fmla="*/ 2288788 h 2323145"/>
              <a:gd name="connsiteX262" fmla="*/ 540946 w 11269336"/>
              <a:gd name="connsiteY262" fmla="*/ 2292721 h 2323145"/>
              <a:gd name="connsiteX263" fmla="*/ 533680 w 11269336"/>
              <a:gd name="connsiteY263" fmla="*/ 2310233 h 2323145"/>
              <a:gd name="connsiteX264" fmla="*/ 487366 w 11269336"/>
              <a:gd name="connsiteY264" fmla="*/ 2309053 h 2323145"/>
              <a:gd name="connsiteX265" fmla="*/ 416820 w 11269336"/>
              <a:gd name="connsiteY265" fmla="*/ 2305443 h 2323145"/>
              <a:gd name="connsiteX266" fmla="*/ 376805 w 11269336"/>
              <a:gd name="connsiteY266" fmla="*/ 2307647 h 2323145"/>
              <a:gd name="connsiteX267" fmla="*/ 266777 w 11269336"/>
              <a:gd name="connsiteY267" fmla="*/ 2309012 h 2323145"/>
              <a:gd name="connsiteX268" fmla="*/ 156013 w 11269336"/>
              <a:gd name="connsiteY268" fmla="*/ 2306832 h 2323145"/>
              <a:gd name="connsiteX269" fmla="*/ 87258 w 11269336"/>
              <a:gd name="connsiteY269" fmla="*/ 2285511 h 2323145"/>
              <a:gd name="connsiteX270" fmla="*/ 23798 w 11269336"/>
              <a:gd name="connsiteY270" fmla="*/ 2281822 h 2323145"/>
              <a:gd name="connsiteX271" fmla="*/ 0 w 11269336"/>
              <a:gd name="connsiteY271" fmla="*/ 2285369 h 2323145"/>
              <a:gd name="connsiteX272" fmla="*/ 0 w 11269336"/>
              <a:gd name="connsiteY27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460591 w 11269336"/>
              <a:gd name="connsiteY184" fmla="*/ 2097951 h 2323145"/>
              <a:gd name="connsiteX185" fmla="*/ 3170922 w 11269336"/>
              <a:gd name="connsiteY185" fmla="*/ 2115957 h 2323145"/>
              <a:gd name="connsiteX186" fmla="*/ 3156256 w 11269336"/>
              <a:gd name="connsiteY186" fmla="*/ 2124773 h 2323145"/>
              <a:gd name="connsiteX187" fmla="*/ 3140298 w 11269336"/>
              <a:gd name="connsiteY187" fmla="*/ 2129182 h 2323145"/>
              <a:gd name="connsiteX188" fmla="*/ 3138514 w 11269336"/>
              <a:gd name="connsiteY188" fmla="*/ 2128069 h 2323145"/>
              <a:gd name="connsiteX189" fmla="*/ 3120467 w 11269336"/>
              <a:gd name="connsiteY189" fmla="*/ 2128281 h 2323145"/>
              <a:gd name="connsiteX190" fmla="*/ 3116175 w 11269336"/>
              <a:gd name="connsiteY190" fmla="*/ 2131633 h 2323145"/>
              <a:gd name="connsiteX191" fmla="*/ 3103685 w 11269336"/>
              <a:gd name="connsiteY191" fmla="*/ 2132814 h 2323145"/>
              <a:gd name="connsiteX192" fmla="*/ 3078794 w 11269336"/>
              <a:gd name="connsiteY192" fmla="*/ 2137935 h 2323145"/>
              <a:gd name="connsiteX193" fmla="*/ 3074407 w 11269336"/>
              <a:gd name="connsiteY193" fmla="*/ 2136274 h 2323145"/>
              <a:gd name="connsiteX194" fmla="*/ 3037285 w 11269336"/>
              <a:gd name="connsiteY194" fmla="*/ 2139919 h 2323145"/>
              <a:gd name="connsiteX195" fmla="*/ 3036901 w 11269336"/>
              <a:gd name="connsiteY195" fmla="*/ 2138726 h 2323145"/>
              <a:gd name="connsiteX196" fmla="*/ 3026996 w 11269336"/>
              <a:gd name="connsiteY196" fmla="*/ 2134322 h 2323145"/>
              <a:gd name="connsiteX197" fmla="*/ 3007772 w 11269336"/>
              <a:gd name="connsiteY197" fmla="*/ 2128742 h 2323145"/>
              <a:gd name="connsiteX198" fmla="*/ 2965030 w 11269336"/>
              <a:gd name="connsiteY198" fmla="*/ 2100494 h 2323145"/>
              <a:gd name="connsiteX199" fmla="*/ 2926342 w 11269336"/>
              <a:gd name="connsiteY199" fmla="*/ 2104155 h 2323145"/>
              <a:gd name="connsiteX200" fmla="*/ 2918608 w 11269336"/>
              <a:gd name="connsiteY200" fmla="*/ 2104215 h 2323145"/>
              <a:gd name="connsiteX201" fmla="*/ 2918475 w 11269336"/>
              <a:gd name="connsiteY201" fmla="*/ 2103937 h 2323145"/>
              <a:gd name="connsiteX202" fmla="*/ 2910360 w 11269336"/>
              <a:gd name="connsiteY202" fmla="*/ 2103444 h 2323145"/>
              <a:gd name="connsiteX203" fmla="*/ 2904507 w 11269336"/>
              <a:gd name="connsiteY203" fmla="*/ 2104326 h 2323145"/>
              <a:gd name="connsiteX204" fmla="*/ 2889503 w 11269336"/>
              <a:gd name="connsiteY204" fmla="*/ 2104443 h 2323145"/>
              <a:gd name="connsiteX205" fmla="*/ 2884480 w 11269336"/>
              <a:gd name="connsiteY205" fmla="*/ 2102626 h 2323145"/>
              <a:gd name="connsiteX206" fmla="*/ 2882689 w 11269336"/>
              <a:gd name="connsiteY206" fmla="*/ 2099228 h 2323145"/>
              <a:gd name="connsiteX207" fmla="*/ 2881291 w 11269336"/>
              <a:gd name="connsiteY207" fmla="*/ 2099618 h 2323145"/>
              <a:gd name="connsiteX208" fmla="*/ 2853979 w 11269336"/>
              <a:gd name="connsiteY208" fmla="*/ 2090388 h 2323145"/>
              <a:gd name="connsiteX209" fmla="*/ 2791790 w 11269336"/>
              <a:gd name="connsiteY209" fmla="*/ 2080332 h 2323145"/>
              <a:gd name="connsiteX210" fmla="*/ 2755844 w 11269336"/>
              <a:gd name="connsiteY210" fmla="*/ 2078874 h 2323145"/>
              <a:gd name="connsiteX211" fmla="*/ 2657742 w 11269336"/>
              <a:gd name="connsiteY211" fmla="*/ 2070179 h 2323145"/>
              <a:gd name="connsiteX212" fmla="*/ 2559549 w 11269336"/>
              <a:gd name="connsiteY212" fmla="*/ 2057873 h 2323145"/>
              <a:gd name="connsiteX213" fmla="*/ 2512054 w 11269336"/>
              <a:gd name="connsiteY213" fmla="*/ 2031671 h 2323145"/>
              <a:gd name="connsiteX214" fmla="*/ 2506437 w 11269336"/>
              <a:gd name="connsiteY214" fmla="*/ 2030918 h 2323145"/>
              <a:gd name="connsiteX215" fmla="*/ 2491752 w 11269336"/>
              <a:gd name="connsiteY215" fmla="*/ 2033906 h 2323145"/>
              <a:gd name="connsiteX216" fmla="*/ 2486338 w 11269336"/>
              <a:gd name="connsiteY216" fmla="*/ 2035862 h 2323145"/>
              <a:gd name="connsiteX217" fmla="*/ 2478186 w 11269336"/>
              <a:gd name="connsiteY217" fmla="*/ 2036953 h 2323145"/>
              <a:gd name="connsiteX218" fmla="*/ 2477950 w 11269336"/>
              <a:gd name="connsiteY218" fmla="*/ 2036715 h 2323145"/>
              <a:gd name="connsiteX219" fmla="*/ 2470381 w 11269336"/>
              <a:gd name="connsiteY219" fmla="*/ 2038256 h 2323145"/>
              <a:gd name="connsiteX220" fmla="*/ 2433781 w 11269336"/>
              <a:gd name="connsiteY220" fmla="*/ 2049140 h 2323145"/>
              <a:gd name="connsiteX221" fmla="*/ 2381172 w 11269336"/>
              <a:gd name="connsiteY221" fmla="*/ 2030645 h 2323145"/>
              <a:gd name="connsiteX222" fmla="*/ 2360198 w 11269336"/>
              <a:gd name="connsiteY222" fmla="*/ 2029059 h 2323145"/>
              <a:gd name="connsiteX223" fmla="*/ 2348815 w 11269336"/>
              <a:gd name="connsiteY223" fmla="*/ 2026798 h 2323145"/>
              <a:gd name="connsiteX224" fmla="*/ 2347988 w 11269336"/>
              <a:gd name="connsiteY224" fmla="*/ 2025745 h 2323145"/>
              <a:gd name="connsiteX225" fmla="*/ 2312920 w 11269336"/>
              <a:gd name="connsiteY225" fmla="*/ 2036311 h 2323145"/>
              <a:gd name="connsiteX226" fmla="*/ 2307986 w 11269336"/>
              <a:gd name="connsiteY226" fmla="*/ 2035583 h 2323145"/>
              <a:gd name="connsiteX227" fmla="*/ 2285481 w 11269336"/>
              <a:gd name="connsiteY227" fmla="*/ 2045197 h 2323145"/>
              <a:gd name="connsiteX228" fmla="*/ 2273666 w 11269336"/>
              <a:gd name="connsiteY228" fmla="*/ 2048710 h 2323145"/>
              <a:gd name="connsiteX229" fmla="*/ 2270719 w 11269336"/>
              <a:gd name="connsiteY229" fmla="*/ 2052702 h 2323145"/>
              <a:gd name="connsiteX230" fmla="*/ 2253080 w 11269336"/>
              <a:gd name="connsiteY230" fmla="*/ 2056363 h 2323145"/>
              <a:gd name="connsiteX231" fmla="*/ 2250906 w 11269336"/>
              <a:gd name="connsiteY231" fmla="*/ 2055654 h 2323145"/>
              <a:gd name="connsiteX232" fmla="*/ 2236905 w 11269336"/>
              <a:gd name="connsiteY232" fmla="*/ 2062882 h 2323145"/>
              <a:gd name="connsiteX233" fmla="*/ 2225830 w 11269336"/>
              <a:gd name="connsiteY233" fmla="*/ 2074027 h 2323145"/>
              <a:gd name="connsiteX234" fmla="*/ 2073776 w 11269336"/>
              <a:gd name="connsiteY234" fmla="*/ 2089244 h 2323145"/>
              <a:gd name="connsiteX235" fmla="*/ 1948256 w 11269336"/>
              <a:gd name="connsiteY235" fmla="*/ 2146616 h 2323145"/>
              <a:gd name="connsiteX236" fmla="*/ 1865582 w 11269336"/>
              <a:gd name="connsiteY236" fmla="*/ 2153738 h 2323145"/>
              <a:gd name="connsiteX237" fmla="*/ 1835210 w 11269336"/>
              <a:gd name="connsiteY237" fmla="*/ 2134244 h 2323145"/>
              <a:gd name="connsiteX238" fmla="*/ 1632661 w 11269336"/>
              <a:gd name="connsiteY238" fmla="*/ 2173882 h 2323145"/>
              <a:gd name="connsiteX239" fmla="*/ 1579590 w 11269336"/>
              <a:gd name="connsiteY239" fmla="*/ 2173680 h 2323145"/>
              <a:gd name="connsiteX240" fmla="*/ 1535601 w 11269336"/>
              <a:gd name="connsiteY240" fmla="*/ 2194590 h 2323145"/>
              <a:gd name="connsiteX241" fmla="*/ 1515594 w 11269336"/>
              <a:gd name="connsiteY241" fmla="*/ 2189622 h 2323145"/>
              <a:gd name="connsiteX242" fmla="*/ 1512113 w 11269336"/>
              <a:gd name="connsiteY242" fmla="*/ 2188534 h 2323145"/>
              <a:gd name="connsiteX243" fmla="*/ 1498838 w 11269336"/>
              <a:gd name="connsiteY243" fmla="*/ 2189213 h 2323145"/>
              <a:gd name="connsiteX244" fmla="*/ 1494279 w 11269336"/>
              <a:gd name="connsiteY244" fmla="*/ 2183112 h 2323145"/>
              <a:gd name="connsiteX245" fmla="*/ 1473714 w 11269336"/>
              <a:gd name="connsiteY245" fmla="*/ 2179625 h 2323145"/>
              <a:gd name="connsiteX246" fmla="*/ 1449503 w 11269336"/>
              <a:gd name="connsiteY246" fmla="*/ 2182633 h 2323145"/>
              <a:gd name="connsiteX247" fmla="*/ 1335495 w 11269336"/>
              <a:gd name="connsiteY247" fmla="*/ 2203940 h 2323145"/>
              <a:gd name="connsiteX248" fmla="*/ 1266687 w 11269336"/>
              <a:gd name="connsiteY248" fmla="*/ 2212688 h 2323145"/>
              <a:gd name="connsiteX249" fmla="*/ 1239614 w 11269336"/>
              <a:gd name="connsiteY249" fmla="*/ 2209727 h 2323145"/>
              <a:gd name="connsiteX250" fmla="*/ 1202436 w 11269336"/>
              <a:gd name="connsiteY250" fmla="*/ 2209817 h 2323145"/>
              <a:gd name="connsiteX251" fmla="*/ 1136097 w 11269336"/>
              <a:gd name="connsiteY251" fmla="*/ 2205112 h 2323145"/>
              <a:gd name="connsiteX252" fmla="*/ 1048229 w 11269336"/>
              <a:gd name="connsiteY252" fmla="*/ 2207249 h 2323145"/>
              <a:gd name="connsiteX253" fmla="*/ 988232 w 11269336"/>
              <a:gd name="connsiteY253" fmla="*/ 2235635 h 2323145"/>
              <a:gd name="connsiteX254" fmla="*/ 981959 w 11269336"/>
              <a:gd name="connsiteY254" fmla="*/ 2231607 h 2323145"/>
              <a:gd name="connsiteX255" fmla="*/ 938600 w 11269336"/>
              <a:gd name="connsiteY255" fmla="*/ 2238113 h 2323145"/>
              <a:gd name="connsiteX256" fmla="*/ 791788 w 11269336"/>
              <a:gd name="connsiteY256" fmla="*/ 2293224 h 2323145"/>
              <a:gd name="connsiteX257" fmla="*/ 706914 w 11269336"/>
              <a:gd name="connsiteY257" fmla="*/ 2305046 h 2323145"/>
              <a:gd name="connsiteX258" fmla="*/ 675971 w 11269336"/>
              <a:gd name="connsiteY258" fmla="*/ 2304030 h 2323145"/>
              <a:gd name="connsiteX259" fmla="*/ 624180 w 11269336"/>
              <a:gd name="connsiteY259" fmla="*/ 2302650 h 2323145"/>
              <a:gd name="connsiteX260" fmla="*/ 583453 w 11269336"/>
              <a:gd name="connsiteY260" fmla="*/ 2288788 h 2323145"/>
              <a:gd name="connsiteX261" fmla="*/ 540946 w 11269336"/>
              <a:gd name="connsiteY261" fmla="*/ 2292721 h 2323145"/>
              <a:gd name="connsiteX262" fmla="*/ 533680 w 11269336"/>
              <a:gd name="connsiteY262" fmla="*/ 2310233 h 2323145"/>
              <a:gd name="connsiteX263" fmla="*/ 487366 w 11269336"/>
              <a:gd name="connsiteY263" fmla="*/ 2309053 h 2323145"/>
              <a:gd name="connsiteX264" fmla="*/ 416820 w 11269336"/>
              <a:gd name="connsiteY264" fmla="*/ 2305443 h 2323145"/>
              <a:gd name="connsiteX265" fmla="*/ 376805 w 11269336"/>
              <a:gd name="connsiteY265" fmla="*/ 2307647 h 2323145"/>
              <a:gd name="connsiteX266" fmla="*/ 266777 w 11269336"/>
              <a:gd name="connsiteY266" fmla="*/ 2309012 h 2323145"/>
              <a:gd name="connsiteX267" fmla="*/ 156013 w 11269336"/>
              <a:gd name="connsiteY267" fmla="*/ 2306832 h 2323145"/>
              <a:gd name="connsiteX268" fmla="*/ 87258 w 11269336"/>
              <a:gd name="connsiteY268" fmla="*/ 2285511 h 2323145"/>
              <a:gd name="connsiteX269" fmla="*/ 23798 w 11269336"/>
              <a:gd name="connsiteY269" fmla="*/ 2281822 h 2323145"/>
              <a:gd name="connsiteX270" fmla="*/ 0 w 11269336"/>
              <a:gd name="connsiteY270" fmla="*/ 2285369 h 2323145"/>
              <a:gd name="connsiteX271" fmla="*/ 0 w 11269336"/>
              <a:gd name="connsiteY271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365341 w 11269336"/>
              <a:gd name="connsiteY184" fmla="*/ 2077638 h 2323145"/>
              <a:gd name="connsiteX185" fmla="*/ 3170922 w 11269336"/>
              <a:gd name="connsiteY185" fmla="*/ 2115957 h 2323145"/>
              <a:gd name="connsiteX186" fmla="*/ 3156256 w 11269336"/>
              <a:gd name="connsiteY186" fmla="*/ 2124773 h 2323145"/>
              <a:gd name="connsiteX187" fmla="*/ 3140298 w 11269336"/>
              <a:gd name="connsiteY187" fmla="*/ 2129182 h 2323145"/>
              <a:gd name="connsiteX188" fmla="*/ 3138514 w 11269336"/>
              <a:gd name="connsiteY188" fmla="*/ 2128069 h 2323145"/>
              <a:gd name="connsiteX189" fmla="*/ 3120467 w 11269336"/>
              <a:gd name="connsiteY189" fmla="*/ 2128281 h 2323145"/>
              <a:gd name="connsiteX190" fmla="*/ 3116175 w 11269336"/>
              <a:gd name="connsiteY190" fmla="*/ 2131633 h 2323145"/>
              <a:gd name="connsiteX191" fmla="*/ 3103685 w 11269336"/>
              <a:gd name="connsiteY191" fmla="*/ 2132814 h 2323145"/>
              <a:gd name="connsiteX192" fmla="*/ 3078794 w 11269336"/>
              <a:gd name="connsiteY192" fmla="*/ 2137935 h 2323145"/>
              <a:gd name="connsiteX193" fmla="*/ 3074407 w 11269336"/>
              <a:gd name="connsiteY193" fmla="*/ 2136274 h 2323145"/>
              <a:gd name="connsiteX194" fmla="*/ 3037285 w 11269336"/>
              <a:gd name="connsiteY194" fmla="*/ 2139919 h 2323145"/>
              <a:gd name="connsiteX195" fmla="*/ 3036901 w 11269336"/>
              <a:gd name="connsiteY195" fmla="*/ 2138726 h 2323145"/>
              <a:gd name="connsiteX196" fmla="*/ 3026996 w 11269336"/>
              <a:gd name="connsiteY196" fmla="*/ 2134322 h 2323145"/>
              <a:gd name="connsiteX197" fmla="*/ 3007772 w 11269336"/>
              <a:gd name="connsiteY197" fmla="*/ 2128742 h 2323145"/>
              <a:gd name="connsiteX198" fmla="*/ 2965030 w 11269336"/>
              <a:gd name="connsiteY198" fmla="*/ 2100494 h 2323145"/>
              <a:gd name="connsiteX199" fmla="*/ 2926342 w 11269336"/>
              <a:gd name="connsiteY199" fmla="*/ 2104155 h 2323145"/>
              <a:gd name="connsiteX200" fmla="*/ 2918608 w 11269336"/>
              <a:gd name="connsiteY200" fmla="*/ 2104215 h 2323145"/>
              <a:gd name="connsiteX201" fmla="*/ 2918475 w 11269336"/>
              <a:gd name="connsiteY201" fmla="*/ 2103937 h 2323145"/>
              <a:gd name="connsiteX202" fmla="*/ 2910360 w 11269336"/>
              <a:gd name="connsiteY202" fmla="*/ 2103444 h 2323145"/>
              <a:gd name="connsiteX203" fmla="*/ 2904507 w 11269336"/>
              <a:gd name="connsiteY203" fmla="*/ 2104326 h 2323145"/>
              <a:gd name="connsiteX204" fmla="*/ 2889503 w 11269336"/>
              <a:gd name="connsiteY204" fmla="*/ 2104443 h 2323145"/>
              <a:gd name="connsiteX205" fmla="*/ 2884480 w 11269336"/>
              <a:gd name="connsiteY205" fmla="*/ 2102626 h 2323145"/>
              <a:gd name="connsiteX206" fmla="*/ 2882689 w 11269336"/>
              <a:gd name="connsiteY206" fmla="*/ 2099228 h 2323145"/>
              <a:gd name="connsiteX207" fmla="*/ 2881291 w 11269336"/>
              <a:gd name="connsiteY207" fmla="*/ 2099618 h 2323145"/>
              <a:gd name="connsiteX208" fmla="*/ 2853979 w 11269336"/>
              <a:gd name="connsiteY208" fmla="*/ 2090388 h 2323145"/>
              <a:gd name="connsiteX209" fmla="*/ 2791790 w 11269336"/>
              <a:gd name="connsiteY209" fmla="*/ 2080332 h 2323145"/>
              <a:gd name="connsiteX210" fmla="*/ 2755844 w 11269336"/>
              <a:gd name="connsiteY210" fmla="*/ 2078874 h 2323145"/>
              <a:gd name="connsiteX211" fmla="*/ 2657742 w 11269336"/>
              <a:gd name="connsiteY211" fmla="*/ 2070179 h 2323145"/>
              <a:gd name="connsiteX212" fmla="*/ 2559549 w 11269336"/>
              <a:gd name="connsiteY212" fmla="*/ 2057873 h 2323145"/>
              <a:gd name="connsiteX213" fmla="*/ 2512054 w 11269336"/>
              <a:gd name="connsiteY213" fmla="*/ 2031671 h 2323145"/>
              <a:gd name="connsiteX214" fmla="*/ 2506437 w 11269336"/>
              <a:gd name="connsiteY214" fmla="*/ 2030918 h 2323145"/>
              <a:gd name="connsiteX215" fmla="*/ 2491752 w 11269336"/>
              <a:gd name="connsiteY215" fmla="*/ 2033906 h 2323145"/>
              <a:gd name="connsiteX216" fmla="*/ 2486338 w 11269336"/>
              <a:gd name="connsiteY216" fmla="*/ 2035862 h 2323145"/>
              <a:gd name="connsiteX217" fmla="*/ 2478186 w 11269336"/>
              <a:gd name="connsiteY217" fmla="*/ 2036953 h 2323145"/>
              <a:gd name="connsiteX218" fmla="*/ 2477950 w 11269336"/>
              <a:gd name="connsiteY218" fmla="*/ 2036715 h 2323145"/>
              <a:gd name="connsiteX219" fmla="*/ 2470381 w 11269336"/>
              <a:gd name="connsiteY219" fmla="*/ 2038256 h 2323145"/>
              <a:gd name="connsiteX220" fmla="*/ 2433781 w 11269336"/>
              <a:gd name="connsiteY220" fmla="*/ 2049140 h 2323145"/>
              <a:gd name="connsiteX221" fmla="*/ 2381172 w 11269336"/>
              <a:gd name="connsiteY221" fmla="*/ 2030645 h 2323145"/>
              <a:gd name="connsiteX222" fmla="*/ 2360198 w 11269336"/>
              <a:gd name="connsiteY222" fmla="*/ 2029059 h 2323145"/>
              <a:gd name="connsiteX223" fmla="*/ 2348815 w 11269336"/>
              <a:gd name="connsiteY223" fmla="*/ 2026798 h 2323145"/>
              <a:gd name="connsiteX224" fmla="*/ 2347988 w 11269336"/>
              <a:gd name="connsiteY224" fmla="*/ 2025745 h 2323145"/>
              <a:gd name="connsiteX225" fmla="*/ 2312920 w 11269336"/>
              <a:gd name="connsiteY225" fmla="*/ 2036311 h 2323145"/>
              <a:gd name="connsiteX226" fmla="*/ 2307986 w 11269336"/>
              <a:gd name="connsiteY226" fmla="*/ 2035583 h 2323145"/>
              <a:gd name="connsiteX227" fmla="*/ 2285481 w 11269336"/>
              <a:gd name="connsiteY227" fmla="*/ 2045197 h 2323145"/>
              <a:gd name="connsiteX228" fmla="*/ 2273666 w 11269336"/>
              <a:gd name="connsiteY228" fmla="*/ 2048710 h 2323145"/>
              <a:gd name="connsiteX229" fmla="*/ 2270719 w 11269336"/>
              <a:gd name="connsiteY229" fmla="*/ 2052702 h 2323145"/>
              <a:gd name="connsiteX230" fmla="*/ 2253080 w 11269336"/>
              <a:gd name="connsiteY230" fmla="*/ 2056363 h 2323145"/>
              <a:gd name="connsiteX231" fmla="*/ 2250906 w 11269336"/>
              <a:gd name="connsiteY231" fmla="*/ 2055654 h 2323145"/>
              <a:gd name="connsiteX232" fmla="*/ 2236905 w 11269336"/>
              <a:gd name="connsiteY232" fmla="*/ 2062882 h 2323145"/>
              <a:gd name="connsiteX233" fmla="*/ 2225830 w 11269336"/>
              <a:gd name="connsiteY233" fmla="*/ 2074027 h 2323145"/>
              <a:gd name="connsiteX234" fmla="*/ 2073776 w 11269336"/>
              <a:gd name="connsiteY234" fmla="*/ 2089244 h 2323145"/>
              <a:gd name="connsiteX235" fmla="*/ 1948256 w 11269336"/>
              <a:gd name="connsiteY235" fmla="*/ 2146616 h 2323145"/>
              <a:gd name="connsiteX236" fmla="*/ 1865582 w 11269336"/>
              <a:gd name="connsiteY236" fmla="*/ 2153738 h 2323145"/>
              <a:gd name="connsiteX237" fmla="*/ 1835210 w 11269336"/>
              <a:gd name="connsiteY237" fmla="*/ 2134244 h 2323145"/>
              <a:gd name="connsiteX238" fmla="*/ 1632661 w 11269336"/>
              <a:gd name="connsiteY238" fmla="*/ 2173882 h 2323145"/>
              <a:gd name="connsiteX239" fmla="*/ 1579590 w 11269336"/>
              <a:gd name="connsiteY239" fmla="*/ 2173680 h 2323145"/>
              <a:gd name="connsiteX240" fmla="*/ 1535601 w 11269336"/>
              <a:gd name="connsiteY240" fmla="*/ 2194590 h 2323145"/>
              <a:gd name="connsiteX241" fmla="*/ 1515594 w 11269336"/>
              <a:gd name="connsiteY241" fmla="*/ 2189622 h 2323145"/>
              <a:gd name="connsiteX242" fmla="*/ 1512113 w 11269336"/>
              <a:gd name="connsiteY242" fmla="*/ 2188534 h 2323145"/>
              <a:gd name="connsiteX243" fmla="*/ 1498838 w 11269336"/>
              <a:gd name="connsiteY243" fmla="*/ 2189213 h 2323145"/>
              <a:gd name="connsiteX244" fmla="*/ 1494279 w 11269336"/>
              <a:gd name="connsiteY244" fmla="*/ 2183112 h 2323145"/>
              <a:gd name="connsiteX245" fmla="*/ 1473714 w 11269336"/>
              <a:gd name="connsiteY245" fmla="*/ 2179625 h 2323145"/>
              <a:gd name="connsiteX246" fmla="*/ 1449503 w 11269336"/>
              <a:gd name="connsiteY246" fmla="*/ 2182633 h 2323145"/>
              <a:gd name="connsiteX247" fmla="*/ 1335495 w 11269336"/>
              <a:gd name="connsiteY247" fmla="*/ 2203940 h 2323145"/>
              <a:gd name="connsiteX248" fmla="*/ 1266687 w 11269336"/>
              <a:gd name="connsiteY248" fmla="*/ 2212688 h 2323145"/>
              <a:gd name="connsiteX249" fmla="*/ 1239614 w 11269336"/>
              <a:gd name="connsiteY249" fmla="*/ 2209727 h 2323145"/>
              <a:gd name="connsiteX250" fmla="*/ 1202436 w 11269336"/>
              <a:gd name="connsiteY250" fmla="*/ 2209817 h 2323145"/>
              <a:gd name="connsiteX251" fmla="*/ 1136097 w 11269336"/>
              <a:gd name="connsiteY251" fmla="*/ 2205112 h 2323145"/>
              <a:gd name="connsiteX252" fmla="*/ 1048229 w 11269336"/>
              <a:gd name="connsiteY252" fmla="*/ 2207249 h 2323145"/>
              <a:gd name="connsiteX253" fmla="*/ 988232 w 11269336"/>
              <a:gd name="connsiteY253" fmla="*/ 2235635 h 2323145"/>
              <a:gd name="connsiteX254" fmla="*/ 981959 w 11269336"/>
              <a:gd name="connsiteY254" fmla="*/ 2231607 h 2323145"/>
              <a:gd name="connsiteX255" fmla="*/ 938600 w 11269336"/>
              <a:gd name="connsiteY255" fmla="*/ 2238113 h 2323145"/>
              <a:gd name="connsiteX256" fmla="*/ 791788 w 11269336"/>
              <a:gd name="connsiteY256" fmla="*/ 2293224 h 2323145"/>
              <a:gd name="connsiteX257" fmla="*/ 706914 w 11269336"/>
              <a:gd name="connsiteY257" fmla="*/ 2305046 h 2323145"/>
              <a:gd name="connsiteX258" fmla="*/ 675971 w 11269336"/>
              <a:gd name="connsiteY258" fmla="*/ 2304030 h 2323145"/>
              <a:gd name="connsiteX259" fmla="*/ 624180 w 11269336"/>
              <a:gd name="connsiteY259" fmla="*/ 2302650 h 2323145"/>
              <a:gd name="connsiteX260" fmla="*/ 583453 w 11269336"/>
              <a:gd name="connsiteY260" fmla="*/ 2288788 h 2323145"/>
              <a:gd name="connsiteX261" fmla="*/ 540946 w 11269336"/>
              <a:gd name="connsiteY261" fmla="*/ 2292721 h 2323145"/>
              <a:gd name="connsiteX262" fmla="*/ 533680 w 11269336"/>
              <a:gd name="connsiteY262" fmla="*/ 2310233 h 2323145"/>
              <a:gd name="connsiteX263" fmla="*/ 487366 w 11269336"/>
              <a:gd name="connsiteY263" fmla="*/ 2309053 h 2323145"/>
              <a:gd name="connsiteX264" fmla="*/ 416820 w 11269336"/>
              <a:gd name="connsiteY264" fmla="*/ 2305443 h 2323145"/>
              <a:gd name="connsiteX265" fmla="*/ 376805 w 11269336"/>
              <a:gd name="connsiteY265" fmla="*/ 2307647 h 2323145"/>
              <a:gd name="connsiteX266" fmla="*/ 266777 w 11269336"/>
              <a:gd name="connsiteY266" fmla="*/ 2309012 h 2323145"/>
              <a:gd name="connsiteX267" fmla="*/ 156013 w 11269336"/>
              <a:gd name="connsiteY267" fmla="*/ 2306832 h 2323145"/>
              <a:gd name="connsiteX268" fmla="*/ 87258 w 11269336"/>
              <a:gd name="connsiteY268" fmla="*/ 2285511 h 2323145"/>
              <a:gd name="connsiteX269" fmla="*/ 23798 w 11269336"/>
              <a:gd name="connsiteY269" fmla="*/ 2281822 h 2323145"/>
              <a:gd name="connsiteX270" fmla="*/ 0 w 11269336"/>
              <a:gd name="connsiteY270" fmla="*/ 2285369 h 2323145"/>
              <a:gd name="connsiteX271" fmla="*/ 0 w 11269336"/>
              <a:gd name="connsiteY271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365341 w 11269336"/>
              <a:gd name="connsiteY184" fmla="*/ 2077638 h 2323145"/>
              <a:gd name="connsiteX185" fmla="*/ 3170922 w 11269336"/>
              <a:gd name="connsiteY185" fmla="*/ 2115957 h 2323145"/>
              <a:gd name="connsiteX186" fmla="*/ 3156256 w 11269336"/>
              <a:gd name="connsiteY186" fmla="*/ 2124773 h 2323145"/>
              <a:gd name="connsiteX187" fmla="*/ 3140298 w 11269336"/>
              <a:gd name="connsiteY187" fmla="*/ 2129182 h 2323145"/>
              <a:gd name="connsiteX188" fmla="*/ 3138514 w 11269336"/>
              <a:gd name="connsiteY188" fmla="*/ 2128069 h 2323145"/>
              <a:gd name="connsiteX189" fmla="*/ 3120467 w 11269336"/>
              <a:gd name="connsiteY189" fmla="*/ 2128281 h 2323145"/>
              <a:gd name="connsiteX190" fmla="*/ 3116175 w 11269336"/>
              <a:gd name="connsiteY190" fmla="*/ 2131633 h 2323145"/>
              <a:gd name="connsiteX191" fmla="*/ 3103685 w 11269336"/>
              <a:gd name="connsiteY191" fmla="*/ 2132814 h 2323145"/>
              <a:gd name="connsiteX192" fmla="*/ 3078794 w 11269336"/>
              <a:gd name="connsiteY192" fmla="*/ 2137935 h 2323145"/>
              <a:gd name="connsiteX193" fmla="*/ 3074407 w 11269336"/>
              <a:gd name="connsiteY193" fmla="*/ 2136274 h 2323145"/>
              <a:gd name="connsiteX194" fmla="*/ 3037285 w 11269336"/>
              <a:gd name="connsiteY194" fmla="*/ 2139919 h 2323145"/>
              <a:gd name="connsiteX195" fmla="*/ 3036901 w 11269336"/>
              <a:gd name="connsiteY195" fmla="*/ 2138726 h 2323145"/>
              <a:gd name="connsiteX196" fmla="*/ 3026996 w 11269336"/>
              <a:gd name="connsiteY196" fmla="*/ 2134322 h 2323145"/>
              <a:gd name="connsiteX197" fmla="*/ 3007772 w 11269336"/>
              <a:gd name="connsiteY197" fmla="*/ 2128742 h 2323145"/>
              <a:gd name="connsiteX198" fmla="*/ 2965030 w 11269336"/>
              <a:gd name="connsiteY198" fmla="*/ 2100494 h 2323145"/>
              <a:gd name="connsiteX199" fmla="*/ 2926342 w 11269336"/>
              <a:gd name="connsiteY199" fmla="*/ 2104155 h 2323145"/>
              <a:gd name="connsiteX200" fmla="*/ 2918608 w 11269336"/>
              <a:gd name="connsiteY200" fmla="*/ 2104215 h 2323145"/>
              <a:gd name="connsiteX201" fmla="*/ 2918475 w 11269336"/>
              <a:gd name="connsiteY201" fmla="*/ 2103937 h 2323145"/>
              <a:gd name="connsiteX202" fmla="*/ 2910360 w 11269336"/>
              <a:gd name="connsiteY202" fmla="*/ 2103444 h 2323145"/>
              <a:gd name="connsiteX203" fmla="*/ 2904507 w 11269336"/>
              <a:gd name="connsiteY203" fmla="*/ 2104326 h 2323145"/>
              <a:gd name="connsiteX204" fmla="*/ 2889503 w 11269336"/>
              <a:gd name="connsiteY204" fmla="*/ 2104443 h 2323145"/>
              <a:gd name="connsiteX205" fmla="*/ 2884480 w 11269336"/>
              <a:gd name="connsiteY205" fmla="*/ 2102626 h 2323145"/>
              <a:gd name="connsiteX206" fmla="*/ 2882689 w 11269336"/>
              <a:gd name="connsiteY206" fmla="*/ 2099228 h 2323145"/>
              <a:gd name="connsiteX207" fmla="*/ 2881291 w 11269336"/>
              <a:gd name="connsiteY207" fmla="*/ 2099618 h 2323145"/>
              <a:gd name="connsiteX208" fmla="*/ 2853979 w 11269336"/>
              <a:gd name="connsiteY208" fmla="*/ 2090388 h 2323145"/>
              <a:gd name="connsiteX209" fmla="*/ 2791790 w 11269336"/>
              <a:gd name="connsiteY209" fmla="*/ 2080332 h 2323145"/>
              <a:gd name="connsiteX210" fmla="*/ 2755844 w 11269336"/>
              <a:gd name="connsiteY210" fmla="*/ 2078874 h 2323145"/>
              <a:gd name="connsiteX211" fmla="*/ 2657742 w 11269336"/>
              <a:gd name="connsiteY211" fmla="*/ 2070179 h 2323145"/>
              <a:gd name="connsiteX212" fmla="*/ 2559549 w 11269336"/>
              <a:gd name="connsiteY212" fmla="*/ 2057873 h 2323145"/>
              <a:gd name="connsiteX213" fmla="*/ 2512054 w 11269336"/>
              <a:gd name="connsiteY213" fmla="*/ 2031671 h 2323145"/>
              <a:gd name="connsiteX214" fmla="*/ 2506437 w 11269336"/>
              <a:gd name="connsiteY214" fmla="*/ 2030918 h 2323145"/>
              <a:gd name="connsiteX215" fmla="*/ 2491752 w 11269336"/>
              <a:gd name="connsiteY215" fmla="*/ 2033906 h 2323145"/>
              <a:gd name="connsiteX216" fmla="*/ 2486338 w 11269336"/>
              <a:gd name="connsiteY216" fmla="*/ 2035862 h 2323145"/>
              <a:gd name="connsiteX217" fmla="*/ 2478186 w 11269336"/>
              <a:gd name="connsiteY217" fmla="*/ 2036953 h 2323145"/>
              <a:gd name="connsiteX218" fmla="*/ 2477950 w 11269336"/>
              <a:gd name="connsiteY218" fmla="*/ 2036715 h 2323145"/>
              <a:gd name="connsiteX219" fmla="*/ 2470381 w 11269336"/>
              <a:gd name="connsiteY219" fmla="*/ 2038256 h 2323145"/>
              <a:gd name="connsiteX220" fmla="*/ 2433781 w 11269336"/>
              <a:gd name="connsiteY220" fmla="*/ 2049140 h 2323145"/>
              <a:gd name="connsiteX221" fmla="*/ 2381172 w 11269336"/>
              <a:gd name="connsiteY221" fmla="*/ 2030645 h 2323145"/>
              <a:gd name="connsiteX222" fmla="*/ 2360198 w 11269336"/>
              <a:gd name="connsiteY222" fmla="*/ 2029059 h 2323145"/>
              <a:gd name="connsiteX223" fmla="*/ 2348815 w 11269336"/>
              <a:gd name="connsiteY223" fmla="*/ 2026798 h 2323145"/>
              <a:gd name="connsiteX224" fmla="*/ 2347988 w 11269336"/>
              <a:gd name="connsiteY224" fmla="*/ 2025745 h 2323145"/>
              <a:gd name="connsiteX225" fmla="*/ 2312920 w 11269336"/>
              <a:gd name="connsiteY225" fmla="*/ 2036311 h 2323145"/>
              <a:gd name="connsiteX226" fmla="*/ 2307986 w 11269336"/>
              <a:gd name="connsiteY226" fmla="*/ 2035583 h 2323145"/>
              <a:gd name="connsiteX227" fmla="*/ 2285481 w 11269336"/>
              <a:gd name="connsiteY227" fmla="*/ 2045197 h 2323145"/>
              <a:gd name="connsiteX228" fmla="*/ 2273666 w 11269336"/>
              <a:gd name="connsiteY228" fmla="*/ 2048710 h 2323145"/>
              <a:gd name="connsiteX229" fmla="*/ 2270719 w 11269336"/>
              <a:gd name="connsiteY229" fmla="*/ 2052702 h 2323145"/>
              <a:gd name="connsiteX230" fmla="*/ 2253080 w 11269336"/>
              <a:gd name="connsiteY230" fmla="*/ 2056363 h 2323145"/>
              <a:gd name="connsiteX231" fmla="*/ 2250906 w 11269336"/>
              <a:gd name="connsiteY231" fmla="*/ 2055654 h 2323145"/>
              <a:gd name="connsiteX232" fmla="*/ 2236905 w 11269336"/>
              <a:gd name="connsiteY232" fmla="*/ 2062882 h 2323145"/>
              <a:gd name="connsiteX233" fmla="*/ 2225830 w 11269336"/>
              <a:gd name="connsiteY233" fmla="*/ 2074027 h 2323145"/>
              <a:gd name="connsiteX234" fmla="*/ 2073776 w 11269336"/>
              <a:gd name="connsiteY234" fmla="*/ 2089244 h 2323145"/>
              <a:gd name="connsiteX235" fmla="*/ 1948256 w 11269336"/>
              <a:gd name="connsiteY235" fmla="*/ 2146616 h 2323145"/>
              <a:gd name="connsiteX236" fmla="*/ 1865582 w 11269336"/>
              <a:gd name="connsiteY236" fmla="*/ 2153738 h 2323145"/>
              <a:gd name="connsiteX237" fmla="*/ 1835210 w 11269336"/>
              <a:gd name="connsiteY237" fmla="*/ 2134244 h 2323145"/>
              <a:gd name="connsiteX238" fmla="*/ 1632661 w 11269336"/>
              <a:gd name="connsiteY238" fmla="*/ 2173882 h 2323145"/>
              <a:gd name="connsiteX239" fmla="*/ 1579590 w 11269336"/>
              <a:gd name="connsiteY239" fmla="*/ 2173680 h 2323145"/>
              <a:gd name="connsiteX240" fmla="*/ 1535601 w 11269336"/>
              <a:gd name="connsiteY240" fmla="*/ 2194590 h 2323145"/>
              <a:gd name="connsiteX241" fmla="*/ 1515594 w 11269336"/>
              <a:gd name="connsiteY241" fmla="*/ 2189622 h 2323145"/>
              <a:gd name="connsiteX242" fmla="*/ 1512113 w 11269336"/>
              <a:gd name="connsiteY242" fmla="*/ 2188534 h 2323145"/>
              <a:gd name="connsiteX243" fmla="*/ 1498838 w 11269336"/>
              <a:gd name="connsiteY243" fmla="*/ 2189213 h 2323145"/>
              <a:gd name="connsiteX244" fmla="*/ 1494279 w 11269336"/>
              <a:gd name="connsiteY244" fmla="*/ 2183112 h 2323145"/>
              <a:gd name="connsiteX245" fmla="*/ 1473714 w 11269336"/>
              <a:gd name="connsiteY245" fmla="*/ 2179625 h 2323145"/>
              <a:gd name="connsiteX246" fmla="*/ 1449503 w 11269336"/>
              <a:gd name="connsiteY246" fmla="*/ 2182633 h 2323145"/>
              <a:gd name="connsiteX247" fmla="*/ 1335495 w 11269336"/>
              <a:gd name="connsiteY247" fmla="*/ 2203940 h 2323145"/>
              <a:gd name="connsiteX248" fmla="*/ 1266687 w 11269336"/>
              <a:gd name="connsiteY248" fmla="*/ 2212688 h 2323145"/>
              <a:gd name="connsiteX249" fmla="*/ 1239614 w 11269336"/>
              <a:gd name="connsiteY249" fmla="*/ 2209727 h 2323145"/>
              <a:gd name="connsiteX250" fmla="*/ 1202436 w 11269336"/>
              <a:gd name="connsiteY250" fmla="*/ 2209817 h 2323145"/>
              <a:gd name="connsiteX251" fmla="*/ 1136097 w 11269336"/>
              <a:gd name="connsiteY251" fmla="*/ 2205112 h 2323145"/>
              <a:gd name="connsiteX252" fmla="*/ 988232 w 11269336"/>
              <a:gd name="connsiteY252" fmla="*/ 2235635 h 2323145"/>
              <a:gd name="connsiteX253" fmla="*/ 981959 w 11269336"/>
              <a:gd name="connsiteY253" fmla="*/ 2231607 h 2323145"/>
              <a:gd name="connsiteX254" fmla="*/ 938600 w 11269336"/>
              <a:gd name="connsiteY254" fmla="*/ 2238113 h 2323145"/>
              <a:gd name="connsiteX255" fmla="*/ 791788 w 11269336"/>
              <a:gd name="connsiteY255" fmla="*/ 2293224 h 2323145"/>
              <a:gd name="connsiteX256" fmla="*/ 706914 w 11269336"/>
              <a:gd name="connsiteY256" fmla="*/ 2305046 h 2323145"/>
              <a:gd name="connsiteX257" fmla="*/ 675971 w 11269336"/>
              <a:gd name="connsiteY257" fmla="*/ 2304030 h 2323145"/>
              <a:gd name="connsiteX258" fmla="*/ 624180 w 11269336"/>
              <a:gd name="connsiteY258" fmla="*/ 2302650 h 2323145"/>
              <a:gd name="connsiteX259" fmla="*/ 583453 w 11269336"/>
              <a:gd name="connsiteY259" fmla="*/ 2288788 h 2323145"/>
              <a:gd name="connsiteX260" fmla="*/ 540946 w 11269336"/>
              <a:gd name="connsiteY260" fmla="*/ 2292721 h 2323145"/>
              <a:gd name="connsiteX261" fmla="*/ 533680 w 11269336"/>
              <a:gd name="connsiteY261" fmla="*/ 2310233 h 2323145"/>
              <a:gd name="connsiteX262" fmla="*/ 487366 w 11269336"/>
              <a:gd name="connsiteY262" fmla="*/ 2309053 h 2323145"/>
              <a:gd name="connsiteX263" fmla="*/ 416820 w 11269336"/>
              <a:gd name="connsiteY263" fmla="*/ 2305443 h 2323145"/>
              <a:gd name="connsiteX264" fmla="*/ 376805 w 11269336"/>
              <a:gd name="connsiteY264" fmla="*/ 2307647 h 2323145"/>
              <a:gd name="connsiteX265" fmla="*/ 266777 w 11269336"/>
              <a:gd name="connsiteY265" fmla="*/ 2309012 h 2323145"/>
              <a:gd name="connsiteX266" fmla="*/ 156013 w 11269336"/>
              <a:gd name="connsiteY266" fmla="*/ 2306832 h 2323145"/>
              <a:gd name="connsiteX267" fmla="*/ 87258 w 11269336"/>
              <a:gd name="connsiteY267" fmla="*/ 2285511 h 2323145"/>
              <a:gd name="connsiteX268" fmla="*/ 23798 w 11269336"/>
              <a:gd name="connsiteY268" fmla="*/ 2281822 h 2323145"/>
              <a:gd name="connsiteX269" fmla="*/ 0 w 11269336"/>
              <a:gd name="connsiteY269" fmla="*/ 2285369 h 2323145"/>
              <a:gd name="connsiteX270" fmla="*/ 0 w 11269336"/>
              <a:gd name="connsiteY270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365341 w 11269336"/>
              <a:gd name="connsiteY184" fmla="*/ 2077638 h 2323145"/>
              <a:gd name="connsiteX185" fmla="*/ 3170922 w 11269336"/>
              <a:gd name="connsiteY185" fmla="*/ 2115957 h 2323145"/>
              <a:gd name="connsiteX186" fmla="*/ 3156256 w 11269336"/>
              <a:gd name="connsiteY186" fmla="*/ 2124773 h 2323145"/>
              <a:gd name="connsiteX187" fmla="*/ 3140298 w 11269336"/>
              <a:gd name="connsiteY187" fmla="*/ 2129182 h 2323145"/>
              <a:gd name="connsiteX188" fmla="*/ 3138514 w 11269336"/>
              <a:gd name="connsiteY188" fmla="*/ 2128069 h 2323145"/>
              <a:gd name="connsiteX189" fmla="*/ 3120467 w 11269336"/>
              <a:gd name="connsiteY189" fmla="*/ 2128281 h 2323145"/>
              <a:gd name="connsiteX190" fmla="*/ 3116175 w 11269336"/>
              <a:gd name="connsiteY190" fmla="*/ 2131633 h 2323145"/>
              <a:gd name="connsiteX191" fmla="*/ 3103685 w 11269336"/>
              <a:gd name="connsiteY191" fmla="*/ 2132814 h 2323145"/>
              <a:gd name="connsiteX192" fmla="*/ 3078794 w 11269336"/>
              <a:gd name="connsiteY192" fmla="*/ 2137935 h 2323145"/>
              <a:gd name="connsiteX193" fmla="*/ 3074407 w 11269336"/>
              <a:gd name="connsiteY193" fmla="*/ 2136274 h 2323145"/>
              <a:gd name="connsiteX194" fmla="*/ 3037285 w 11269336"/>
              <a:gd name="connsiteY194" fmla="*/ 2139919 h 2323145"/>
              <a:gd name="connsiteX195" fmla="*/ 3036901 w 11269336"/>
              <a:gd name="connsiteY195" fmla="*/ 2138726 h 2323145"/>
              <a:gd name="connsiteX196" fmla="*/ 3026996 w 11269336"/>
              <a:gd name="connsiteY196" fmla="*/ 2134322 h 2323145"/>
              <a:gd name="connsiteX197" fmla="*/ 3007772 w 11269336"/>
              <a:gd name="connsiteY197" fmla="*/ 2128742 h 2323145"/>
              <a:gd name="connsiteX198" fmla="*/ 2965030 w 11269336"/>
              <a:gd name="connsiteY198" fmla="*/ 2100494 h 2323145"/>
              <a:gd name="connsiteX199" fmla="*/ 2926342 w 11269336"/>
              <a:gd name="connsiteY199" fmla="*/ 2104155 h 2323145"/>
              <a:gd name="connsiteX200" fmla="*/ 2918608 w 11269336"/>
              <a:gd name="connsiteY200" fmla="*/ 2104215 h 2323145"/>
              <a:gd name="connsiteX201" fmla="*/ 2918475 w 11269336"/>
              <a:gd name="connsiteY201" fmla="*/ 2103937 h 2323145"/>
              <a:gd name="connsiteX202" fmla="*/ 2910360 w 11269336"/>
              <a:gd name="connsiteY202" fmla="*/ 2103444 h 2323145"/>
              <a:gd name="connsiteX203" fmla="*/ 2904507 w 11269336"/>
              <a:gd name="connsiteY203" fmla="*/ 2104326 h 2323145"/>
              <a:gd name="connsiteX204" fmla="*/ 2889503 w 11269336"/>
              <a:gd name="connsiteY204" fmla="*/ 2104443 h 2323145"/>
              <a:gd name="connsiteX205" fmla="*/ 2884480 w 11269336"/>
              <a:gd name="connsiteY205" fmla="*/ 2102626 h 2323145"/>
              <a:gd name="connsiteX206" fmla="*/ 2882689 w 11269336"/>
              <a:gd name="connsiteY206" fmla="*/ 2099228 h 2323145"/>
              <a:gd name="connsiteX207" fmla="*/ 2881291 w 11269336"/>
              <a:gd name="connsiteY207" fmla="*/ 2099618 h 2323145"/>
              <a:gd name="connsiteX208" fmla="*/ 2853979 w 11269336"/>
              <a:gd name="connsiteY208" fmla="*/ 2090388 h 2323145"/>
              <a:gd name="connsiteX209" fmla="*/ 2791790 w 11269336"/>
              <a:gd name="connsiteY209" fmla="*/ 2080332 h 2323145"/>
              <a:gd name="connsiteX210" fmla="*/ 2755844 w 11269336"/>
              <a:gd name="connsiteY210" fmla="*/ 2078874 h 2323145"/>
              <a:gd name="connsiteX211" fmla="*/ 2657742 w 11269336"/>
              <a:gd name="connsiteY211" fmla="*/ 2070179 h 2323145"/>
              <a:gd name="connsiteX212" fmla="*/ 2559549 w 11269336"/>
              <a:gd name="connsiteY212" fmla="*/ 2057873 h 2323145"/>
              <a:gd name="connsiteX213" fmla="*/ 2512054 w 11269336"/>
              <a:gd name="connsiteY213" fmla="*/ 2031671 h 2323145"/>
              <a:gd name="connsiteX214" fmla="*/ 2506437 w 11269336"/>
              <a:gd name="connsiteY214" fmla="*/ 2030918 h 2323145"/>
              <a:gd name="connsiteX215" fmla="*/ 2491752 w 11269336"/>
              <a:gd name="connsiteY215" fmla="*/ 2033906 h 2323145"/>
              <a:gd name="connsiteX216" fmla="*/ 2486338 w 11269336"/>
              <a:gd name="connsiteY216" fmla="*/ 2035862 h 2323145"/>
              <a:gd name="connsiteX217" fmla="*/ 2478186 w 11269336"/>
              <a:gd name="connsiteY217" fmla="*/ 2036953 h 2323145"/>
              <a:gd name="connsiteX218" fmla="*/ 2477950 w 11269336"/>
              <a:gd name="connsiteY218" fmla="*/ 2036715 h 2323145"/>
              <a:gd name="connsiteX219" fmla="*/ 2470381 w 11269336"/>
              <a:gd name="connsiteY219" fmla="*/ 2038256 h 2323145"/>
              <a:gd name="connsiteX220" fmla="*/ 2433781 w 11269336"/>
              <a:gd name="connsiteY220" fmla="*/ 2049140 h 2323145"/>
              <a:gd name="connsiteX221" fmla="*/ 2381172 w 11269336"/>
              <a:gd name="connsiteY221" fmla="*/ 2030645 h 2323145"/>
              <a:gd name="connsiteX222" fmla="*/ 2360198 w 11269336"/>
              <a:gd name="connsiteY222" fmla="*/ 2029059 h 2323145"/>
              <a:gd name="connsiteX223" fmla="*/ 2348815 w 11269336"/>
              <a:gd name="connsiteY223" fmla="*/ 2026798 h 2323145"/>
              <a:gd name="connsiteX224" fmla="*/ 2347988 w 11269336"/>
              <a:gd name="connsiteY224" fmla="*/ 2025745 h 2323145"/>
              <a:gd name="connsiteX225" fmla="*/ 2312920 w 11269336"/>
              <a:gd name="connsiteY225" fmla="*/ 2036311 h 2323145"/>
              <a:gd name="connsiteX226" fmla="*/ 2307986 w 11269336"/>
              <a:gd name="connsiteY226" fmla="*/ 2035583 h 2323145"/>
              <a:gd name="connsiteX227" fmla="*/ 2285481 w 11269336"/>
              <a:gd name="connsiteY227" fmla="*/ 2045197 h 2323145"/>
              <a:gd name="connsiteX228" fmla="*/ 2273666 w 11269336"/>
              <a:gd name="connsiteY228" fmla="*/ 2048710 h 2323145"/>
              <a:gd name="connsiteX229" fmla="*/ 2270719 w 11269336"/>
              <a:gd name="connsiteY229" fmla="*/ 2052702 h 2323145"/>
              <a:gd name="connsiteX230" fmla="*/ 2253080 w 11269336"/>
              <a:gd name="connsiteY230" fmla="*/ 2056363 h 2323145"/>
              <a:gd name="connsiteX231" fmla="*/ 2250906 w 11269336"/>
              <a:gd name="connsiteY231" fmla="*/ 2055654 h 2323145"/>
              <a:gd name="connsiteX232" fmla="*/ 2236905 w 11269336"/>
              <a:gd name="connsiteY232" fmla="*/ 2062882 h 2323145"/>
              <a:gd name="connsiteX233" fmla="*/ 2225830 w 11269336"/>
              <a:gd name="connsiteY233" fmla="*/ 2074027 h 2323145"/>
              <a:gd name="connsiteX234" fmla="*/ 2073776 w 11269336"/>
              <a:gd name="connsiteY234" fmla="*/ 2089244 h 2323145"/>
              <a:gd name="connsiteX235" fmla="*/ 1948256 w 11269336"/>
              <a:gd name="connsiteY235" fmla="*/ 2146616 h 2323145"/>
              <a:gd name="connsiteX236" fmla="*/ 1865582 w 11269336"/>
              <a:gd name="connsiteY236" fmla="*/ 2153738 h 2323145"/>
              <a:gd name="connsiteX237" fmla="*/ 1835210 w 11269336"/>
              <a:gd name="connsiteY237" fmla="*/ 2134244 h 2323145"/>
              <a:gd name="connsiteX238" fmla="*/ 1632661 w 11269336"/>
              <a:gd name="connsiteY238" fmla="*/ 2173882 h 2323145"/>
              <a:gd name="connsiteX239" fmla="*/ 1579590 w 11269336"/>
              <a:gd name="connsiteY239" fmla="*/ 2173680 h 2323145"/>
              <a:gd name="connsiteX240" fmla="*/ 1535601 w 11269336"/>
              <a:gd name="connsiteY240" fmla="*/ 2194590 h 2323145"/>
              <a:gd name="connsiteX241" fmla="*/ 1515594 w 11269336"/>
              <a:gd name="connsiteY241" fmla="*/ 2189622 h 2323145"/>
              <a:gd name="connsiteX242" fmla="*/ 1512113 w 11269336"/>
              <a:gd name="connsiteY242" fmla="*/ 2188534 h 2323145"/>
              <a:gd name="connsiteX243" fmla="*/ 1498838 w 11269336"/>
              <a:gd name="connsiteY243" fmla="*/ 2189213 h 2323145"/>
              <a:gd name="connsiteX244" fmla="*/ 1494279 w 11269336"/>
              <a:gd name="connsiteY244" fmla="*/ 2183112 h 2323145"/>
              <a:gd name="connsiteX245" fmla="*/ 1473714 w 11269336"/>
              <a:gd name="connsiteY245" fmla="*/ 2179625 h 2323145"/>
              <a:gd name="connsiteX246" fmla="*/ 1449503 w 11269336"/>
              <a:gd name="connsiteY246" fmla="*/ 2182633 h 2323145"/>
              <a:gd name="connsiteX247" fmla="*/ 1266687 w 11269336"/>
              <a:gd name="connsiteY247" fmla="*/ 2212688 h 2323145"/>
              <a:gd name="connsiteX248" fmla="*/ 1239614 w 11269336"/>
              <a:gd name="connsiteY248" fmla="*/ 2209727 h 2323145"/>
              <a:gd name="connsiteX249" fmla="*/ 1202436 w 11269336"/>
              <a:gd name="connsiteY249" fmla="*/ 2209817 h 2323145"/>
              <a:gd name="connsiteX250" fmla="*/ 1136097 w 11269336"/>
              <a:gd name="connsiteY250" fmla="*/ 2205112 h 2323145"/>
              <a:gd name="connsiteX251" fmla="*/ 988232 w 11269336"/>
              <a:gd name="connsiteY251" fmla="*/ 2235635 h 2323145"/>
              <a:gd name="connsiteX252" fmla="*/ 981959 w 11269336"/>
              <a:gd name="connsiteY252" fmla="*/ 2231607 h 2323145"/>
              <a:gd name="connsiteX253" fmla="*/ 938600 w 11269336"/>
              <a:gd name="connsiteY253" fmla="*/ 2238113 h 2323145"/>
              <a:gd name="connsiteX254" fmla="*/ 791788 w 11269336"/>
              <a:gd name="connsiteY254" fmla="*/ 2293224 h 2323145"/>
              <a:gd name="connsiteX255" fmla="*/ 706914 w 11269336"/>
              <a:gd name="connsiteY255" fmla="*/ 2305046 h 2323145"/>
              <a:gd name="connsiteX256" fmla="*/ 675971 w 11269336"/>
              <a:gd name="connsiteY256" fmla="*/ 2304030 h 2323145"/>
              <a:gd name="connsiteX257" fmla="*/ 624180 w 11269336"/>
              <a:gd name="connsiteY257" fmla="*/ 2302650 h 2323145"/>
              <a:gd name="connsiteX258" fmla="*/ 583453 w 11269336"/>
              <a:gd name="connsiteY258" fmla="*/ 2288788 h 2323145"/>
              <a:gd name="connsiteX259" fmla="*/ 540946 w 11269336"/>
              <a:gd name="connsiteY259" fmla="*/ 2292721 h 2323145"/>
              <a:gd name="connsiteX260" fmla="*/ 533680 w 11269336"/>
              <a:gd name="connsiteY260" fmla="*/ 2310233 h 2323145"/>
              <a:gd name="connsiteX261" fmla="*/ 487366 w 11269336"/>
              <a:gd name="connsiteY261" fmla="*/ 2309053 h 2323145"/>
              <a:gd name="connsiteX262" fmla="*/ 416820 w 11269336"/>
              <a:gd name="connsiteY262" fmla="*/ 2305443 h 2323145"/>
              <a:gd name="connsiteX263" fmla="*/ 376805 w 11269336"/>
              <a:gd name="connsiteY263" fmla="*/ 2307647 h 2323145"/>
              <a:gd name="connsiteX264" fmla="*/ 266777 w 11269336"/>
              <a:gd name="connsiteY264" fmla="*/ 2309012 h 2323145"/>
              <a:gd name="connsiteX265" fmla="*/ 156013 w 11269336"/>
              <a:gd name="connsiteY265" fmla="*/ 2306832 h 2323145"/>
              <a:gd name="connsiteX266" fmla="*/ 87258 w 11269336"/>
              <a:gd name="connsiteY266" fmla="*/ 2285511 h 2323145"/>
              <a:gd name="connsiteX267" fmla="*/ 23798 w 11269336"/>
              <a:gd name="connsiteY267" fmla="*/ 2281822 h 2323145"/>
              <a:gd name="connsiteX268" fmla="*/ 0 w 11269336"/>
              <a:gd name="connsiteY268" fmla="*/ 2285369 h 2323145"/>
              <a:gd name="connsiteX269" fmla="*/ 0 w 11269336"/>
              <a:gd name="connsiteY269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197391 w 11269336"/>
              <a:gd name="connsiteY54" fmla="*/ 1107746 h 2323145"/>
              <a:gd name="connsiteX55" fmla="*/ 8081474 w 11269336"/>
              <a:gd name="connsiteY55" fmla="*/ 1130125 h 2323145"/>
              <a:gd name="connsiteX56" fmla="*/ 8053585 w 11269336"/>
              <a:gd name="connsiteY56" fmla="*/ 1129169 h 2323145"/>
              <a:gd name="connsiteX57" fmla="*/ 8038422 w 11269336"/>
              <a:gd name="connsiteY57" fmla="*/ 1119092 h 2323145"/>
              <a:gd name="connsiteX58" fmla="*/ 8029450 w 11269336"/>
              <a:gd name="connsiteY58" fmla="*/ 1125592 h 2323145"/>
              <a:gd name="connsiteX59" fmla="*/ 7959552 w 11269336"/>
              <a:gd name="connsiteY59" fmla="*/ 1140188 h 2323145"/>
              <a:gd name="connsiteX60" fmla="*/ 7914188 w 11269336"/>
              <a:gd name="connsiteY60" fmla="*/ 1150862 h 2323145"/>
              <a:gd name="connsiteX61" fmla="*/ 7914918 w 11269336"/>
              <a:gd name="connsiteY61" fmla="*/ 1168758 h 2323145"/>
              <a:gd name="connsiteX62" fmla="*/ 7875510 w 11269336"/>
              <a:gd name="connsiteY62" fmla="*/ 1183153 h 2323145"/>
              <a:gd name="connsiteX63" fmla="*/ 7829932 w 11269336"/>
              <a:gd name="connsiteY63" fmla="*/ 1180782 h 2323145"/>
              <a:gd name="connsiteX64" fmla="*/ 7779182 w 11269336"/>
              <a:gd name="connsiteY64" fmla="*/ 1192665 h 2323145"/>
              <a:gd name="connsiteX65" fmla="*/ 7748774 w 11269336"/>
              <a:gd name="connsiteY65" fmla="*/ 1199586 h 2323145"/>
              <a:gd name="connsiteX66" fmla="*/ 7671846 w 11269336"/>
              <a:gd name="connsiteY66" fmla="*/ 1231966 h 2323145"/>
              <a:gd name="connsiteX67" fmla="*/ 7554146 w 11269336"/>
              <a:gd name="connsiteY67" fmla="*/ 1319748 h 2323145"/>
              <a:gd name="connsiteX68" fmla="*/ 7515052 w 11269336"/>
              <a:gd name="connsiteY68" fmla="*/ 1336718 h 2323145"/>
              <a:gd name="connsiteX69" fmla="*/ 7507193 w 11269336"/>
              <a:gd name="connsiteY69" fmla="*/ 1334617 h 2323145"/>
              <a:gd name="connsiteX70" fmla="*/ 7461694 w 11269336"/>
              <a:gd name="connsiteY70" fmla="*/ 1375866 h 2323145"/>
              <a:gd name="connsiteX71" fmla="*/ 7377571 w 11269336"/>
              <a:gd name="connsiteY71" fmla="*/ 1400128 h 2323145"/>
              <a:gd name="connsiteX72" fmla="*/ 7311261 w 11269336"/>
              <a:gd name="connsiteY72" fmla="*/ 1412652 h 2323145"/>
              <a:gd name="connsiteX73" fmla="*/ 7275307 w 11269336"/>
              <a:gd name="connsiteY73" fmla="*/ 1422171 h 2323145"/>
              <a:gd name="connsiteX74" fmla="*/ 7247783 w 11269336"/>
              <a:gd name="connsiteY74" fmla="*/ 1426330 h 2323145"/>
              <a:gd name="connsiteX75" fmla="*/ 7185047 w 11269336"/>
              <a:gd name="connsiteY75" fmla="*/ 1451812 h 2323145"/>
              <a:gd name="connsiteX76" fmla="*/ 7084117 w 11269336"/>
              <a:gd name="connsiteY76" fmla="*/ 1500281 h 2323145"/>
              <a:gd name="connsiteX77" fmla="*/ 7062011 w 11269336"/>
              <a:gd name="connsiteY77" fmla="*/ 1509183 h 2323145"/>
              <a:gd name="connsiteX78" fmla="*/ 7040555 w 11269336"/>
              <a:gd name="connsiteY78" fmla="*/ 1511207 h 2323145"/>
              <a:gd name="connsiteX79" fmla="*/ 7033438 w 11269336"/>
              <a:gd name="connsiteY79" fmla="*/ 1506772 h 2323145"/>
              <a:gd name="connsiteX80" fmla="*/ 7020886 w 11269336"/>
              <a:gd name="connsiteY80" fmla="*/ 1510764 h 2323145"/>
              <a:gd name="connsiteX81" fmla="*/ 7017033 w 11269336"/>
              <a:gd name="connsiteY81" fmla="*/ 1510650 h 2323145"/>
              <a:gd name="connsiteX82" fmla="*/ 6995460 w 11269336"/>
              <a:gd name="connsiteY82" fmla="*/ 1511173 h 2323145"/>
              <a:gd name="connsiteX83" fmla="*/ 6962144 w 11269336"/>
              <a:gd name="connsiteY83" fmla="*/ 1541508 h 2323145"/>
              <a:gd name="connsiteX84" fmla="*/ 6910674 w 11269336"/>
              <a:gd name="connsiteY84" fmla="*/ 1554793 h 2323145"/>
              <a:gd name="connsiteX85" fmla="*/ 6732152 w 11269336"/>
              <a:gd name="connsiteY85" fmla="*/ 1642538 h 2323145"/>
              <a:gd name="connsiteX86" fmla="*/ 6694106 w 11269336"/>
              <a:gd name="connsiteY86" fmla="*/ 1632377 h 2323145"/>
              <a:gd name="connsiteX87" fmla="*/ 6617223 w 11269336"/>
              <a:gd name="connsiteY87" fmla="*/ 1659889 h 2323145"/>
              <a:gd name="connsiteX88" fmla="*/ 6521138 w 11269336"/>
              <a:gd name="connsiteY88" fmla="*/ 1744340 h 2323145"/>
              <a:gd name="connsiteX89" fmla="*/ 6380677 w 11269336"/>
              <a:gd name="connsiteY89" fmla="*/ 1796883 h 2323145"/>
              <a:gd name="connsiteX90" fmla="*/ 6374897 w 11269336"/>
              <a:gd name="connsiteY90" fmla="*/ 1809910 h 2323145"/>
              <a:gd name="connsiteX91" fmla="*/ 6364545 w 11269336"/>
              <a:gd name="connsiteY91" fmla="*/ 1820090 h 2323145"/>
              <a:gd name="connsiteX92" fmla="*/ 6362126 w 11269336"/>
              <a:gd name="connsiteY92" fmla="*/ 1819991 h 2323145"/>
              <a:gd name="connsiteX93" fmla="*/ 6346673 w 11269336"/>
              <a:gd name="connsiteY93" fmla="*/ 1827824 h 2323145"/>
              <a:gd name="connsiteX94" fmla="*/ 6345588 w 11269336"/>
              <a:gd name="connsiteY94" fmla="*/ 1832232 h 2323145"/>
              <a:gd name="connsiteX95" fmla="*/ 6335708 w 11269336"/>
              <a:gd name="connsiteY95" fmla="*/ 1838451 h 2323145"/>
              <a:gd name="connsiteX96" fmla="*/ 6318182 w 11269336"/>
              <a:gd name="connsiteY96" fmla="*/ 1852975 h 2323145"/>
              <a:gd name="connsiteX97" fmla="*/ 6313084 w 11269336"/>
              <a:gd name="connsiteY97" fmla="*/ 1853561 h 2323145"/>
              <a:gd name="connsiteX98" fmla="*/ 6283816 w 11269336"/>
              <a:gd name="connsiteY98" fmla="*/ 1872148 h 2323145"/>
              <a:gd name="connsiteX99" fmla="*/ 6282550 w 11269336"/>
              <a:gd name="connsiteY99" fmla="*/ 1871392 h 2323145"/>
              <a:gd name="connsiteX100" fmla="*/ 6270527 w 11269336"/>
              <a:gd name="connsiteY100" fmla="*/ 1872208 h 2323145"/>
              <a:gd name="connsiteX101" fmla="*/ 6249518 w 11269336"/>
              <a:gd name="connsiteY101" fmla="*/ 1876079 h 2323145"/>
              <a:gd name="connsiteX102" fmla="*/ 6190386 w 11269336"/>
              <a:gd name="connsiteY102" fmla="*/ 1872478 h 2323145"/>
              <a:gd name="connsiteX103" fmla="*/ 6159777 w 11269336"/>
              <a:gd name="connsiteY103" fmla="*/ 1891745 h 2323145"/>
              <a:gd name="connsiteX104" fmla="*/ 6153131 w 11269336"/>
              <a:gd name="connsiteY104" fmla="*/ 1895079 h 2323145"/>
              <a:gd name="connsiteX105" fmla="*/ 6152798 w 11269336"/>
              <a:gd name="connsiteY105" fmla="*/ 1894920 h 2323145"/>
              <a:gd name="connsiteX106" fmla="*/ 6145388 w 11269336"/>
              <a:gd name="connsiteY106" fmla="*/ 1897990 h 2323145"/>
              <a:gd name="connsiteX107" fmla="*/ 6141014 w 11269336"/>
              <a:gd name="connsiteY107" fmla="*/ 1901155 h 2323145"/>
              <a:gd name="connsiteX108" fmla="*/ 6128122 w 11269336"/>
              <a:gd name="connsiteY108" fmla="*/ 1907623 h 2323145"/>
              <a:gd name="connsiteX109" fmla="*/ 6122351 w 11269336"/>
              <a:gd name="connsiteY109" fmla="*/ 1908359 h 2323145"/>
              <a:gd name="connsiteX110" fmla="*/ 6064750 w 11269336"/>
              <a:gd name="connsiteY110" fmla="*/ 1896394 h 2323145"/>
              <a:gd name="connsiteX111" fmla="*/ 5964230 w 11269336"/>
              <a:gd name="connsiteY111" fmla="*/ 1910038 h 2323145"/>
              <a:gd name="connsiteX112" fmla="*/ 5865399 w 11269336"/>
              <a:gd name="connsiteY112" fmla="*/ 1926966 h 2323145"/>
              <a:gd name="connsiteX113" fmla="*/ 5829951 w 11269336"/>
              <a:gd name="connsiteY113" fmla="*/ 1934755 h 2323145"/>
              <a:gd name="connsiteX114" fmla="*/ 5765285 w 11269336"/>
              <a:gd name="connsiteY114" fmla="*/ 1941322 h 2323145"/>
              <a:gd name="connsiteX115" fmla="*/ 5734750 w 11269336"/>
              <a:gd name="connsiteY115" fmla="*/ 1939793 h 2323145"/>
              <a:gd name="connsiteX116" fmla="*/ 5733569 w 11269336"/>
              <a:gd name="connsiteY116" fmla="*/ 1940505 h 2323145"/>
              <a:gd name="connsiteX117" fmla="*/ 5730329 w 11269336"/>
              <a:gd name="connsiteY117" fmla="*/ 1937845 h 2323145"/>
              <a:gd name="connsiteX118" fmla="*/ 5724661 w 11269336"/>
              <a:gd name="connsiteY118" fmla="*/ 1937455 h 2323145"/>
              <a:gd name="connsiteX119" fmla="*/ 5710186 w 11269336"/>
              <a:gd name="connsiteY119" fmla="*/ 1941370 h 2323145"/>
              <a:gd name="connsiteX120" fmla="*/ 5704910 w 11269336"/>
              <a:gd name="connsiteY120" fmla="*/ 1943663 h 2323145"/>
              <a:gd name="connsiteX121" fmla="*/ 5696836 w 11269336"/>
              <a:gd name="connsiteY121" fmla="*/ 1945271 h 2323145"/>
              <a:gd name="connsiteX122" fmla="*/ 5696583 w 11269336"/>
              <a:gd name="connsiteY122" fmla="*/ 1945050 h 2323145"/>
              <a:gd name="connsiteX123" fmla="*/ 5689123 w 11269336"/>
              <a:gd name="connsiteY123" fmla="*/ 1947067 h 2323145"/>
              <a:gd name="connsiteX124" fmla="*/ 5653291 w 11269336"/>
              <a:gd name="connsiteY124" fmla="*/ 1960245 h 2323145"/>
              <a:gd name="connsiteX125" fmla="*/ 5599385 w 11269336"/>
              <a:gd name="connsiteY125" fmla="*/ 1945198 h 2323145"/>
              <a:gd name="connsiteX126" fmla="*/ 5578300 w 11269336"/>
              <a:gd name="connsiteY126" fmla="*/ 1944963 h 2323145"/>
              <a:gd name="connsiteX127" fmla="*/ 5566758 w 11269336"/>
              <a:gd name="connsiteY127" fmla="*/ 1943441 h 2323145"/>
              <a:gd name="connsiteX128" fmla="*/ 5565857 w 11269336"/>
              <a:gd name="connsiteY128" fmla="*/ 1942445 h 2323145"/>
              <a:gd name="connsiteX129" fmla="*/ 5531534 w 11269336"/>
              <a:gd name="connsiteY129" fmla="*/ 1955208 h 2323145"/>
              <a:gd name="connsiteX130" fmla="*/ 5526552 w 11269336"/>
              <a:gd name="connsiteY130" fmla="*/ 1954799 h 2323145"/>
              <a:gd name="connsiteX131" fmla="*/ 5504723 w 11269336"/>
              <a:gd name="connsiteY131" fmla="*/ 1965811 h 2323145"/>
              <a:gd name="connsiteX132" fmla="*/ 5493156 w 11269336"/>
              <a:gd name="connsiteY132" fmla="*/ 1970063 h 2323145"/>
              <a:gd name="connsiteX133" fmla="*/ 5490486 w 11269336"/>
              <a:gd name="connsiteY133" fmla="*/ 1974227 h 2323145"/>
              <a:gd name="connsiteX134" fmla="*/ 5473107 w 11269336"/>
              <a:gd name="connsiteY134" fmla="*/ 1979001 h 2323145"/>
              <a:gd name="connsiteX135" fmla="*/ 5470885 w 11269336"/>
              <a:gd name="connsiteY135" fmla="*/ 1978432 h 2323145"/>
              <a:gd name="connsiteX136" fmla="*/ 5457393 w 11269336"/>
              <a:gd name="connsiteY136" fmla="*/ 1986525 h 2323145"/>
              <a:gd name="connsiteX137" fmla="*/ 5447102 w 11269336"/>
              <a:gd name="connsiteY137" fmla="*/ 1998329 h 2323145"/>
              <a:gd name="connsiteX138" fmla="*/ 5159151 w 11269336"/>
              <a:gd name="connsiteY138" fmla="*/ 2029640 h 2323145"/>
              <a:gd name="connsiteX139" fmla="*/ 5041688 w 11269336"/>
              <a:gd name="connsiteY139" fmla="*/ 2022334 h 2323145"/>
              <a:gd name="connsiteX140" fmla="*/ 4860988 w 11269336"/>
              <a:gd name="connsiteY140" fmla="*/ 2135698 h 2323145"/>
              <a:gd name="connsiteX141" fmla="*/ 4807902 w 11269336"/>
              <a:gd name="connsiteY141" fmla="*/ 2138894 h 2323145"/>
              <a:gd name="connsiteX142" fmla="*/ 4765388 w 11269336"/>
              <a:gd name="connsiteY142" fmla="*/ 2162525 h 2323145"/>
              <a:gd name="connsiteX143" fmla="*/ 4745033 w 11269336"/>
              <a:gd name="connsiteY143" fmla="*/ 2158859 h 2323145"/>
              <a:gd name="connsiteX144" fmla="*/ 4741475 w 11269336"/>
              <a:gd name="connsiteY144" fmla="*/ 2157998 h 2323145"/>
              <a:gd name="connsiteX145" fmla="*/ 4728247 w 11269336"/>
              <a:gd name="connsiteY145" fmla="*/ 2159526 h 2323145"/>
              <a:gd name="connsiteX146" fmla="*/ 4723263 w 11269336"/>
              <a:gd name="connsiteY146" fmla="*/ 2153742 h 2323145"/>
              <a:gd name="connsiteX147" fmla="*/ 4702453 w 11269336"/>
              <a:gd name="connsiteY147" fmla="*/ 2151586 h 2323145"/>
              <a:gd name="connsiteX148" fmla="*/ 4678455 w 11269336"/>
              <a:gd name="connsiteY148" fmla="*/ 2156131 h 2323145"/>
              <a:gd name="connsiteX149" fmla="*/ 4593061 w 11269336"/>
              <a:gd name="connsiteY149" fmla="*/ 2171597 h 2323145"/>
              <a:gd name="connsiteX150" fmla="*/ 4579902 w 11269336"/>
              <a:gd name="connsiteY150" fmla="*/ 2177927 h 2323145"/>
              <a:gd name="connsiteX151" fmla="*/ 4533444 w 11269336"/>
              <a:gd name="connsiteY151" fmla="*/ 2181200 h 2323145"/>
              <a:gd name="connsiteX152" fmla="*/ 4492832 w 11269336"/>
              <a:gd name="connsiteY152" fmla="*/ 2188033 h 2323145"/>
              <a:gd name="connsiteX153" fmla="*/ 4467257 w 11269336"/>
              <a:gd name="connsiteY153" fmla="*/ 2196121 h 2323145"/>
              <a:gd name="connsiteX154" fmla="*/ 4459937 w 11269336"/>
              <a:gd name="connsiteY154" fmla="*/ 2195182 h 2323145"/>
              <a:gd name="connsiteX155" fmla="*/ 4433312 w 11269336"/>
              <a:gd name="connsiteY155" fmla="*/ 2199004 h 2323145"/>
              <a:gd name="connsiteX156" fmla="*/ 4420601 w 11269336"/>
              <a:gd name="connsiteY156" fmla="*/ 2205158 h 2323145"/>
              <a:gd name="connsiteX157" fmla="*/ 4405765 w 11269336"/>
              <a:gd name="connsiteY157" fmla="*/ 2199902 h 2323145"/>
              <a:gd name="connsiteX158" fmla="*/ 4401354 w 11269336"/>
              <a:gd name="connsiteY158" fmla="*/ 2194745 h 2323145"/>
              <a:gd name="connsiteX159" fmla="*/ 4383151 w 11269336"/>
              <a:gd name="connsiteY159" fmla="*/ 2201140 h 2323145"/>
              <a:gd name="connsiteX160" fmla="*/ 4366646 w 11269336"/>
              <a:gd name="connsiteY160" fmla="*/ 2198564 h 2323145"/>
              <a:gd name="connsiteX161" fmla="*/ 4354009 w 11269336"/>
              <a:gd name="connsiteY161" fmla="*/ 2204984 h 2323145"/>
              <a:gd name="connsiteX162" fmla="*/ 4348284 w 11269336"/>
              <a:gd name="connsiteY162" fmla="*/ 2205270 h 2323145"/>
              <a:gd name="connsiteX163" fmla="*/ 4333906 w 11269336"/>
              <a:gd name="connsiteY163" fmla="*/ 2205251 h 2323145"/>
              <a:gd name="connsiteX164" fmla="*/ 4308819 w 11269336"/>
              <a:gd name="connsiteY164" fmla="*/ 2203822 h 2323145"/>
              <a:gd name="connsiteX165" fmla="*/ 4301210 w 11269336"/>
              <a:gd name="connsiteY165" fmla="*/ 2204456 h 2323145"/>
              <a:gd name="connsiteX166" fmla="*/ 4283095 w 11269336"/>
              <a:gd name="connsiteY166" fmla="*/ 2198177 h 2323145"/>
              <a:gd name="connsiteX167" fmla="*/ 4250119 w 11269336"/>
              <a:gd name="connsiteY167" fmla="*/ 2196342 h 2323145"/>
              <a:gd name="connsiteX168" fmla="*/ 4189203 w 11269336"/>
              <a:gd name="connsiteY168" fmla="*/ 2178994 h 2323145"/>
              <a:gd name="connsiteX169" fmla="*/ 4154035 w 11269336"/>
              <a:gd name="connsiteY169" fmla="*/ 2171950 h 2323145"/>
              <a:gd name="connsiteX170" fmla="*/ 4129569 w 11269336"/>
              <a:gd name="connsiteY170" fmla="*/ 2163850 h 2323145"/>
              <a:gd name="connsiteX171" fmla="*/ 4061250 w 11269336"/>
              <a:gd name="connsiteY171" fmla="*/ 2159236 h 2323145"/>
              <a:gd name="connsiteX172" fmla="*/ 3945480 w 11269336"/>
              <a:gd name="connsiteY172" fmla="*/ 2158279 h 2323145"/>
              <a:gd name="connsiteX173" fmla="*/ 3921468 w 11269336"/>
              <a:gd name="connsiteY173" fmla="*/ 2156588 h 2323145"/>
              <a:gd name="connsiteX174" fmla="*/ 3903348 w 11269336"/>
              <a:gd name="connsiteY174" fmla="*/ 2149220 h 2323145"/>
              <a:gd name="connsiteX175" fmla="*/ 3901342 w 11269336"/>
              <a:gd name="connsiteY175" fmla="*/ 2142355 h 2323145"/>
              <a:gd name="connsiteX176" fmla="*/ 3888539 w 11269336"/>
              <a:gd name="connsiteY176" fmla="*/ 2140476 h 2323145"/>
              <a:gd name="connsiteX177" fmla="*/ 3885662 w 11269336"/>
              <a:gd name="connsiteY177" fmla="*/ 2138740 h 2323145"/>
              <a:gd name="connsiteX178" fmla="*/ 3868627 w 11269336"/>
              <a:gd name="connsiteY178" fmla="*/ 2130023 h 2323145"/>
              <a:gd name="connsiteX179" fmla="*/ 3819177 w 11269336"/>
              <a:gd name="connsiteY179" fmla="*/ 2142111 h 2323145"/>
              <a:gd name="connsiteX180" fmla="*/ 3769100 w 11269336"/>
              <a:gd name="connsiteY180" fmla="*/ 2131731 h 2323145"/>
              <a:gd name="connsiteX181" fmla="*/ 3562752 w 11269336"/>
              <a:gd name="connsiteY181" fmla="*/ 2131785 h 2323145"/>
              <a:gd name="connsiteX182" fmla="*/ 3541402 w 11269336"/>
              <a:gd name="connsiteY182" fmla="*/ 2106821 h 2323145"/>
              <a:gd name="connsiteX183" fmla="*/ 3365341 w 11269336"/>
              <a:gd name="connsiteY183" fmla="*/ 2077638 h 2323145"/>
              <a:gd name="connsiteX184" fmla="*/ 3170922 w 11269336"/>
              <a:gd name="connsiteY184" fmla="*/ 2115957 h 2323145"/>
              <a:gd name="connsiteX185" fmla="*/ 3156256 w 11269336"/>
              <a:gd name="connsiteY185" fmla="*/ 2124773 h 2323145"/>
              <a:gd name="connsiteX186" fmla="*/ 3140298 w 11269336"/>
              <a:gd name="connsiteY186" fmla="*/ 2129182 h 2323145"/>
              <a:gd name="connsiteX187" fmla="*/ 3138514 w 11269336"/>
              <a:gd name="connsiteY187" fmla="*/ 2128069 h 2323145"/>
              <a:gd name="connsiteX188" fmla="*/ 3120467 w 11269336"/>
              <a:gd name="connsiteY188" fmla="*/ 2128281 h 2323145"/>
              <a:gd name="connsiteX189" fmla="*/ 3116175 w 11269336"/>
              <a:gd name="connsiteY189" fmla="*/ 2131633 h 2323145"/>
              <a:gd name="connsiteX190" fmla="*/ 3103685 w 11269336"/>
              <a:gd name="connsiteY190" fmla="*/ 2132814 h 2323145"/>
              <a:gd name="connsiteX191" fmla="*/ 3078794 w 11269336"/>
              <a:gd name="connsiteY191" fmla="*/ 2137935 h 2323145"/>
              <a:gd name="connsiteX192" fmla="*/ 3074407 w 11269336"/>
              <a:gd name="connsiteY192" fmla="*/ 2136274 h 2323145"/>
              <a:gd name="connsiteX193" fmla="*/ 3037285 w 11269336"/>
              <a:gd name="connsiteY193" fmla="*/ 2139919 h 2323145"/>
              <a:gd name="connsiteX194" fmla="*/ 3036901 w 11269336"/>
              <a:gd name="connsiteY194" fmla="*/ 2138726 h 2323145"/>
              <a:gd name="connsiteX195" fmla="*/ 3026996 w 11269336"/>
              <a:gd name="connsiteY195" fmla="*/ 2134322 h 2323145"/>
              <a:gd name="connsiteX196" fmla="*/ 3007772 w 11269336"/>
              <a:gd name="connsiteY196" fmla="*/ 2128742 h 2323145"/>
              <a:gd name="connsiteX197" fmla="*/ 2965030 w 11269336"/>
              <a:gd name="connsiteY197" fmla="*/ 2100494 h 2323145"/>
              <a:gd name="connsiteX198" fmla="*/ 2926342 w 11269336"/>
              <a:gd name="connsiteY198" fmla="*/ 2104155 h 2323145"/>
              <a:gd name="connsiteX199" fmla="*/ 2918608 w 11269336"/>
              <a:gd name="connsiteY199" fmla="*/ 2104215 h 2323145"/>
              <a:gd name="connsiteX200" fmla="*/ 2918475 w 11269336"/>
              <a:gd name="connsiteY200" fmla="*/ 2103937 h 2323145"/>
              <a:gd name="connsiteX201" fmla="*/ 2910360 w 11269336"/>
              <a:gd name="connsiteY201" fmla="*/ 2103444 h 2323145"/>
              <a:gd name="connsiteX202" fmla="*/ 2904507 w 11269336"/>
              <a:gd name="connsiteY202" fmla="*/ 2104326 h 2323145"/>
              <a:gd name="connsiteX203" fmla="*/ 2889503 w 11269336"/>
              <a:gd name="connsiteY203" fmla="*/ 2104443 h 2323145"/>
              <a:gd name="connsiteX204" fmla="*/ 2884480 w 11269336"/>
              <a:gd name="connsiteY204" fmla="*/ 2102626 h 2323145"/>
              <a:gd name="connsiteX205" fmla="*/ 2882689 w 11269336"/>
              <a:gd name="connsiteY205" fmla="*/ 2099228 h 2323145"/>
              <a:gd name="connsiteX206" fmla="*/ 2881291 w 11269336"/>
              <a:gd name="connsiteY206" fmla="*/ 2099618 h 2323145"/>
              <a:gd name="connsiteX207" fmla="*/ 2853979 w 11269336"/>
              <a:gd name="connsiteY207" fmla="*/ 2090388 h 2323145"/>
              <a:gd name="connsiteX208" fmla="*/ 2791790 w 11269336"/>
              <a:gd name="connsiteY208" fmla="*/ 2080332 h 2323145"/>
              <a:gd name="connsiteX209" fmla="*/ 2755844 w 11269336"/>
              <a:gd name="connsiteY209" fmla="*/ 2078874 h 2323145"/>
              <a:gd name="connsiteX210" fmla="*/ 2657742 w 11269336"/>
              <a:gd name="connsiteY210" fmla="*/ 2070179 h 2323145"/>
              <a:gd name="connsiteX211" fmla="*/ 2559549 w 11269336"/>
              <a:gd name="connsiteY211" fmla="*/ 2057873 h 2323145"/>
              <a:gd name="connsiteX212" fmla="*/ 2512054 w 11269336"/>
              <a:gd name="connsiteY212" fmla="*/ 2031671 h 2323145"/>
              <a:gd name="connsiteX213" fmla="*/ 2506437 w 11269336"/>
              <a:gd name="connsiteY213" fmla="*/ 2030918 h 2323145"/>
              <a:gd name="connsiteX214" fmla="*/ 2491752 w 11269336"/>
              <a:gd name="connsiteY214" fmla="*/ 2033906 h 2323145"/>
              <a:gd name="connsiteX215" fmla="*/ 2486338 w 11269336"/>
              <a:gd name="connsiteY215" fmla="*/ 2035862 h 2323145"/>
              <a:gd name="connsiteX216" fmla="*/ 2478186 w 11269336"/>
              <a:gd name="connsiteY216" fmla="*/ 2036953 h 2323145"/>
              <a:gd name="connsiteX217" fmla="*/ 2477950 w 11269336"/>
              <a:gd name="connsiteY217" fmla="*/ 2036715 h 2323145"/>
              <a:gd name="connsiteX218" fmla="*/ 2470381 w 11269336"/>
              <a:gd name="connsiteY218" fmla="*/ 2038256 h 2323145"/>
              <a:gd name="connsiteX219" fmla="*/ 2433781 w 11269336"/>
              <a:gd name="connsiteY219" fmla="*/ 2049140 h 2323145"/>
              <a:gd name="connsiteX220" fmla="*/ 2381172 w 11269336"/>
              <a:gd name="connsiteY220" fmla="*/ 2030645 h 2323145"/>
              <a:gd name="connsiteX221" fmla="*/ 2360198 w 11269336"/>
              <a:gd name="connsiteY221" fmla="*/ 2029059 h 2323145"/>
              <a:gd name="connsiteX222" fmla="*/ 2348815 w 11269336"/>
              <a:gd name="connsiteY222" fmla="*/ 2026798 h 2323145"/>
              <a:gd name="connsiteX223" fmla="*/ 2347988 w 11269336"/>
              <a:gd name="connsiteY223" fmla="*/ 2025745 h 2323145"/>
              <a:gd name="connsiteX224" fmla="*/ 2312920 w 11269336"/>
              <a:gd name="connsiteY224" fmla="*/ 2036311 h 2323145"/>
              <a:gd name="connsiteX225" fmla="*/ 2307986 w 11269336"/>
              <a:gd name="connsiteY225" fmla="*/ 2035583 h 2323145"/>
              <a:gd name="connsiteX226" fmla="*/ 2285481 w 11269336"/>
              <a:gd name="connsiteY226" fmla="*/ 2045197 h 2323145"/>
              <a:gd name="connsiteX227" fmla="*/ 2273666 w 11269336"/>
              <a:gd name="connsiteY227" fmla="*/ 2048710 h 2323145"/>
              <a:gd name="connsiteX228" fmla="*/ 2270719 w 11269336"/>
              <a:gd name="connsiteY228" fmla="*/ 2052702 h 2323145"/>
              <a:gd name="connsiteX229" fmla="*/ 2253080 w 11269336"/>
              <a:gd name="connsiteY229" fmla="*/ 2056363 h 2323145"/>
              <a:gd name="connsiteX230" fmla="*/ 2250906 w 11269336"/>
              <a:gd name="connsiteY230" fmla="*/ 2055654 h 2323145"/>
              <a:gd name="connsiteX231" fmla="*/ 2236905 w 11269336"/>
              <a:gd name="connsiteY231" fmla="*/ 2062882 h 2323145"/>
              <a:gd name="connsiteX232" fmla="*/ 2225830 w 11269336"/>
              <a:gd name="connsiteY232" fmla="*/ 2074027 h 2323145"/>
              <a:gd name="connsiteX233" fmla="*/ 2073776 w 11269336"/>
              <a:gd name="connsiteY233" fmla="*/ 2089244 h 2323145"/>
              <a:gd name="connsiteX234" fmla="*/ 1948256 w 11269336"/>
              <a:gd name="connsiteY234" fmla="*/ 2146616 h 2323145"/>
              <a:gd name="connsiteX235" fmla="*/ 1865582 w 11269336"/>
              <a:gd name="connsiteY235" fmla="*/ 2153738 h 2323145"/>
              <a:gd name="connsiteX236" fmla="*/ 1835210 w 11269336"/>
              <a:gd name="connsiteY236" fmla="*/ 2134244 h 2323145"/>
              <a:gd name="connsiteX237" fmla="*/ 1632661 w 11269336"/>
              <a:gd name="connsiteY237" fmla="*/ 2173882 h 2323145"/>
              <a:gd name="connsiteX238" fmla="*/ 1579590 w 11269336"/>
              <a:gd name="connsiteY238" fmla="*/ 2173680 h 2323145"/>
              <a:gd name="connsiteX239" fmla="*/ 1535601 w 11269336"/>
              <a:gd name="connsiteY239" fmla="*/ 2194590 h 2323145"/>
              <a:gd name="connsiteX240" fmla="*/ 1515594 w 11269336"/>
              <a:gd name="connsiteY240" fmla="*/ 2189622 h 2323145"/>
              <a:gd name="connsiteX241" fmla="*/ 1512113 w 11269336"/>
              <a:gd name="connsiteY241" fmla="*/ 2188534 h 2323145"/>
              <a:gd name="connsiteX242" fmla="*/ 1498838 w 11269336"/>
              <a:gd name="connsiteY242" fmla="*/ 2189213 h 2323145"/>
              <a:gd name="connsiteX243" fmla="*/ 1494279 w 11269336"/>
              <a:gd name="connsiteY243" fmla="*/ 2183112 h 2323145"/>
              <a:gd name="connsiteX244" fmla="*/ 1473714 w 11269336"/>
              <a:gd name="connsiteY244" fmla="*/ 2179625 h 2323145"/>
              <a:gd name="connsiteX245" fmla="*/ 1449503 w 11269336"/>
              <a:gd name="connsiteY245" fmla="*/ 2182633 h 2323145"/>
              <a:gd name="connsiteX246" fmla="*/ 1266687 w 11269336"/>
              <a:gd name="connsiteY246" fmla="*/ 2212688 h 2323145"/>
              <a:gd name="connsiteX247" fmla="*/ 1239614 w 11269336"/>
              <a:gd name="connsiteY247" fmla="*/ 2209727 h 2323145"/>
              <a:gd name="connsiteX248" fmla="*/ 1202436 w 11269336"/>
              <a:gd name="connsiteY248" fmla="*/ 2209817 h 2323145"/>
              <a:gd name="connsiteX249" fmla="*/ 1136097 w 11269336"/>
              <a:gd name="connsiteY249" fmla="*/ 2205112 h 2323145"/>
              <a:gd name="connsiteX250" fmla="*/ 988232 w 11269336"/>
              <a:gd name="connsiteY250" fmla="*/ 2235635 h 2323145"/>
              <a:gd name="connsiteX251" fmla="*/ 981959 w 11269336"/>
              <a:gd name="connsiteY251" fmla="*/ 2231607 h 2323145"/>
              <a:gd name="connsiteX252" fmla="*/ 938600 w 11269336"/>
              <a:gd name="connsiteY252" fmla="*/ 2238113 h 2323145"/>
              <a:gd name="connsiteX253" fmla="*/ 791788 w 11269336"/>
              <a:gd name="connsiteY253" fmla="*/ 2293224 h 2323145"/>
              <a:gd name="connsiteX254" fmla="*/ 706914 w 11269336"/>
              <a:gd name="connsiteY254" fmla="*/ 2305046 h 2323145"/>
              <a:gd name="connsiteX255" fmla="*/ 675971 w 11269336"/>
              <a:gd name="connsiteY255" fmla="*/ 2304030 h 2323145"/>
              <a:gd name="connsiteX256" fmla="*/ 624180 w 11269336"/>
              <a:gd name="connsiteY256" fmla="*/ 2302650 h 2323145"/>
              <a:gd name="connsiteX257" fmla="*/ 583453 w 11269336"/>
              <a:gd name="connsiteY257" fmla="*/ 2288788 h 2323145"/>
              <a:gd name="connsiteX258" fmla="*/ 540946 w 11269336"/>
              <a:gd name="connsiteY258" fmla="*/ 2292721 h 2323145"/>
              <a:gd name="connsiteX259" fmla="*/ 533680 w 11269336"/>
              <a:gd name="connsiteY259" fmla="*/ 2310233 h 2323145"/>
              <a:gd name="connsiteX260" fmla="*/ 487366 w 11269336"/>
              <a:gd name="connsiteY260" fmla="*/ 2309053 h 2323145"/>
              <a:gd name="connsiteX261" fmla="*/ 416820 w 11269336"/>
              <a:gd name="connsiteY261" fmla="*/ 2305443 h 2323145"/>
              <a:gd name="connsiteX262" fmla="*/ 376805 w 11269336"/>
              <a:gd name="connsiteY262" fmla="*/ 2307647 h 2323145"/>
              <a:gd name="connsiteX263" fmla="*/ 266777 w 11269336"/>
              <a:gd name="connsiteY263" fmla="*/ 2309012 h 2323145"/>
              <a:gd name="connsiteX264" fmla="*/ 156013 w 11269336"/>
              <a:gd name="connsiteY264" fmla="*/ 2306832 h 2323145"/>
              <a:gd name="connsiteX265" fmla="*/ 87258 w 11269336"/>
              <a:gd name="connsiteY265" fmla="*/ 2285511 h 2323145"/>
              <a:gd name="connsiteX266" fmla="*/ 23798 w 11269336"/>
              <a:gd name="connsiteY266" fmla="*/ 2281822 h 2323145"/>
              <a:gd name="connsiteX267" fmla="*/ 0 w 11269336"/>
              <a:gd name="connsiteY267" fmla="*/ 2285369 h 2323145"/>
              <a:gd name="connsiteX268" fmla="*/ 0 w 11269336"/>
              <a:gd name="connsiteY268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795998 w 11269336"/>
              <a:gd name="connsiteY32" fmla="*/ 863337 h 2323145"/>
              <a:gd name="connsiteX33" fmla="*/ 8776970 w 11269336"/>
              <a:gd name="connsiteY33" fmla="*/ 885177 h 2323145"/>
              <a:gd name="connsiteX34" fmla="*/ 8755719 w 11269336"/>
              <a:gd name="connsiteY34" fmla="*/ 889754 h 2323145"/>
              <a:gd name="connsiteX35" fmla="*/ 8743257 w 11269336"/>
              <a:gd name="connsiteY35" fmla="*/ 904723 h 2323145"/>
              <a:gd name="connsiteX36" fmla="*/ 8721366 w 11269336"/>
              <a:gd name="connsiteY36" fmla="*/ 904711 h 2323145"/>
              <a:gd name="connsiteX37" fmla="*/ 8678353 w 11269336"/>
              <a:gd name="connsiteY37" fmla="*/ 926318 h 2323145"/>
              <a:gd name="connsiteX38" fmla="*/ 8636849 w 11269336"/>
              <a:gd name="connsiteY38" fmla="*/ 937900 h 2323145"/>
              <a:gd name="connsiteX39" fmla="*/ 8620213 w 11269336"/>
              <a:gd name="connsiteY39" fmla="*/ 943068 h 2323145"/>
              <a:gd name="connsiteX40" fmla="*/ 8612581 w 11269336"/>
              <a:gd name="connsiteY40" fmla="*/ 952695 h 2323145"/>
              <a:gd name="connsiteX41" fmla="*/ 8589038 w 11269336"/>
              <a:gd name="connsiteY41" fmla="*/ 963892 h 2323145"/>
              <a:gd name="connsiteX42" fmla="*/ 8579950 w 11269336"/>
              <a:gd name="connsiteY42" fmla="*/ 960899 h 2323145"/>
              <a:gd name="connsiteX43" fmla="*/ 8579319 w 11269336"/>
              <a:gd name="connsiteY43" fmla="*/ 965630 h 2323145"/>
              <a:gd name="connsiteX44" fmla="*/ 8547429 w 11269336"/>
              <a:gd name="connsiteY44" fmla="*/ 984506 h 2323145"/>
              <a:gd name="connsiteX45" fmla="*/ 8478704 w 11269336"/>
              <a:gd name="connsiteY45" fmla="*/ 1025490 h 2323145"/>
              <a:gd name="connsiteX46" fmla="*/ 8461421 w 11269336"/>
              <a:gd name="connsiteY46" fmla="*/ 1035512 h 2323145"/>
              <a:gd name="connsiteX47" fmla="*/ 8445003 w 11269336"/>
              <a:gd name="connsiteY47" fmla="*/ 1036851 h 2323145"/>
              <a:gd name="connsiteX48" fmla="*/ 8357350 w 11269336"/>
              <a:gd name="connsiteY48" fmla="*/ 1060213 h 2323145"/>
              <a:gd name="connsiteX49" fmla="*/ 8335565 w 11269336"/>
              <a:gd name="connsiteY49" fmla="*/ 1061151 h 2323145"/>
              <a:gd name="connsiteX50" fmla="*/ 8325267 w 11269336"/>
              <a:gd name="connsiteY50" fmla="*/ 1055919 h 2323145"/>
              <a:gd name="connsiteX51" fmla="*/ 8293586 w 11269336"/>
              <a:gd name="connsiteY51" fmla="*/ 1076144 h 2323145"/>
              <a:gd name="connsiteX52" fmla="*/ 8242405 w 11269336"/>
              <a:gd name="connsiteY52" fmla="*/ 1095960 h 2323145"/>
              <a:gd name="connsiteX53" fmla="*/ 8197391 w 11269336"/>
              <a:gd name="connsiteY53" fmla="*/ 1107746 h 2323145"/>
              <a:gd name="connsiteX54" fmla="*/ 8081474 w 11269336"/>
              <a:gd name="connsiteY54" fmla="*/ 1130125 h 2323145"/>
              <a:gd name="connsiteX55" fmla="*/ 8053585 w 11269336"/>
              <a:gd name="connsiteY55" fmla="*/ 1129169 h 2323145"/>
              <a:gd name="connsiteX56" fmla="*/ 8038422 w 11269336"/>
              <a:gd name="connsiteY56" fmla="*/ 1119092 h 2323145"/>
              <a:gd name="connsiteX57" fmla="*/ 8029450 w 11269336"/>
              <a:gd name="connsiteY57" fmla="*/ 1125592 h 2323145"/>
              <a:gd name="connsiteX58" fmla="*/ 7959552 w 11269336"/>
              <a:gd name="connsiteY58" fmla="*/ 1140188 h 2323145"/>
              <a:gd name="connsiteX59" fmla="*/ 7914188 w 11269336"/>
              <a:gd name="connsiteY59" fmla="*/ 1150862 h 2323145"/>
              <a:gd name="connsiteX60" fmla="*/ 7914918 w 11269336"/>
              <a:gd name="connsiteY60" fmla="*/ 1168758 h 2323145"/>
              <a:gd name="connsiteX61" fmla="*/ 7875510 w 11269336"/>
              <a:gd name="connsiteY61" fmla="*/ 1183153 h 2323145"/>
              <a:gd name="connsiteX62" fmla="*/ 7829932 w 11269336"/>
              <a:gd name="connsiteY62" fmla="*/ 1180782 h 2323145"/>
              <a:gd name="connsiteX63" fmla="*/ 7779182 w 11269336"/>
              <a:gd name="connsiteY63" fmla="*/ 1192665 h 2323145"/>
              <a:gd name="connsiteX64" fmla="*/ 7748774 w 11269336"/>
              <a:gd name="connsiteY64" fmla="*/ 1199586 h 2323145"/>
              <a:gd name="connsiteX65" fmla="*/ 7671846 w 11269336"/>
              <a:gd name="connsiteY65" fmla="*/ 1231966 h 2323145"/>
              <a:gd name="connsiteX66" fmla="*/ 7554146 w 11269336"/>
              <a:gd name="connsiteY66" fmla="*/ 1319748 h 2323145"/>
              <a:gd name="connsiteX67" fmla="*/ 7515052 w 11269336"/>
              <a:gd name="connsiteY67" fmla="*/ 1336718 h 2323145"/>
              <a:gd name="connsiteX68" fmla="*/ 7507193 w 11269336"/>
              <a:gd name="connsiteY68" fmla="*/ 1334617 h 2323145"/>
              <a:gd name="connsiteX69" fmla="*/ 7461694 w 11269336"/>
              <a:gd name="connsiteY69" fmla="*/ 1375866 h 2323145"/>
              <a:gd name="connsiteX70" fmla="*/ 7377571 w 11269336"/>
              <a:gd name="connsiteY70" fmla="*/ 1400128 h 2323145"/>
              <a:gd name="connsiteX71" fmla="*/ 7311261 w 11269336"/>
              <a:gd name="connsiteY71" fmla="*/ 1412652 h 2323145"/>
              <a:gd name="connsiteX72" fmla="*/ 7275307 w 11269336"/>
              <a:gd name="connsiteY72" fmla="*/ 1422171 h 2323145"/>
              <a:gd name="connsiteX73" fmla="*/ 7247783 w 11269336"/>
              <a:gd name="connsiteY73" fmla="*/ 1426330 h 2323145"/>
              <a:gd name="connsiteX74" fmla="*/ 7185047 w 11269336"/>
              <a:gd name="connsiteY74" fmla="*/ 1451812 h 2323145"/>
              <a:gd name="connsiteX75" fmla="*/ 7084117 w 11269336"/>
              <a:gd name="connsiteY75" fmla="*/ 1500281 h 2323145"/>
              <a:gd name="connsiteX76" fmla="*/ 7062011 w 11269336"/>
              <a:gd name="connsiteY76" fmla="*/ 1509183 h 2323145"/>
              <a:gd name="connsiteX77" fmla="*/ 7040555 w 11269336"/>
              <a:gd name="connsiteY77" fmla="*/ 1511207 h 2323145"/>
              <a:gd name="connsiteX78" fmla="*/ 7033438 w 11269336"/>
              <a:gd name="connsiteY78" fmla="*/ 1506772 h 2323145"/>
              <a:gd name="connsiteX79" fmla="*/ 7020886 w 11269336"/>
              <a:gd name="connsiteY79" fmla="*/ 1510764 h 2323145"/>
              <a:gd name="connsiteX80" fmla="*/ 7017033 w 11269336"/>
              <a:gd name="connsiteY80" fmla="*/ 1510650 h 2323145"/>
              <a:gd name="connsiteX81" fmla="*/ 6995460 w 11269336"/>
              <a:gd name="connsiteY81" fmla="*/ 1511173 h 2323145"/>
              <a:gd name="connsiteX82" fmla="*/ 6962144 w 11269336"/>
              <a:gd name="connsiteY82" fmla="*/ 1541508 h 2323145"/>
              <a:gd name="connsiteX83" fmla="*/ 6910674 w 11269336"/>
              <a:gd name="connsiteY83" fmla="*/ 1554793 h 2323145"/>
              <a:gd name="connsiteX84" fmla="*/ 6732152 w 11269336"/>
              <a:gd name="connsiteY84" fmla="*/ 1642538 h 2323145"/>
              <a:gd name="connsiteX85" fmla="*/ 6694106 w 11269336"/>
              <a:gd name="connsiteY85" fmla="*/ 1632377 h 2323145"/>
              <a:gd name="connsiteX86" fmla="*/ 6617223 w 11269336"/>
              <a:gd name="connsiteY86" fmla="*/ 1659889 h 2323145"/>
              <a:gd name="connsiteX87" fmla="*/ 6521138 w 11269336"/>
              <a:gd name="connsiteY87" fmla="*/ 1744340 h 2323145"/>
              <a:gd name="connsiteX88" fmla="*/ 6380677 w 11269336"/>
              <a:gd name="connsiteY88" fmla="*/ 1796883 h 2323145"/>
              <a:gd name="connsiteX89" fmla="*/ 6374897 w 11269336"/>
              <a:gd name="connsiteY89" fmla="*/ 1809910 h 2323145"/>
              <a:gd name="connsiteX90" fmla="*/ 6364545 w 11269336"/>
              <a:gd name="connsiteY90" fmla="*/ 1820090 h 2323145"/>
              <a:gd name="connsiteX91" fmla="*/ 6362126 w 11269336"/>
              <a:gd name="connsiteY91" fmla="*/ 1819991 h 2323145"/>
              <a:gd name="connsiteX92" fmla="*/ 6346673 w 11269336"/>
              <a:gd name="connsiteY92" fmla="*/ 1827824 h 2323145"/>
              <a:gd name="connsiteX93" fmla="*/ 6345588 w 11269336"/>
              <a:gd name="connsiteY93" fmla="*/ 1832232 h 2323145"/>
              <a:gd name="connsiteX94" fmla="*/ 6335708 w 11269336"/>
              <a:gd name="connsiteY94" fmla="*/ 1838451 h 2323145"/>
              <a:gd name="connsiteX95" fmla="*/ 6318182 w 11269336"/>
              <a:gd name="connsiteY95" fmla="*/ 1852975 h 2323145"/>
              <a:gd name="connsiteX96" fmla="*/ 6313084 w 11269336"/>
              <a:gd name="connsiteY96" fmla="*/ 1853561 h 2323145"/>
              <a:gd name="connsiteX97" fmla="*/ 6283816 w 11269336"/>
              <a:gd name="connsiteY97" fmla="*/ 1872148 h 2323145"/>
              <a:gd name="connsiteX98" fmla="*/ 6282550 w 11269336"/>
              <a:gd name="connsiteY98" fmla="*/ 1871392 h 2323145"/>
              <a:gd name="connsiteX99" fmla="*/ 6270527 w 11269336"/>
              <a:gd name="connsiteY99" fmla="*/ 1872208 h 2323145"/>
              <a:gd name="connsiteX100" fmla="*/ 6249518 w 11269336"/>
              <a:gd name="connsiteY100" fmla="*/ 1876079 h 2323145"/>
              <a:gd name="connsiteX101" fmla="*/ 6190386 w 11269336"/>
              <a:gd name="connsiteY101" fmla="*/ 1872478 h 2323145"/>
              <a:gd name="connsiteX102" fmla="*/ 6159777 w 11269336"/>
              <a:gd name="connsiteY102" fmla="*/ 1891745 h 2323145"/>
              <a:gd name="connsiteX103" fmla="*/ 6153131 w 11269336"/>
              <a:gd name="connsiteY103" fmla="*/ 1895079 h 2323145"/>
              <a:gd name="connsiteX104" fmla="*/ 6152798 w 11269336"/>
              <a:gd name="connsiteY104" fmla="*/ 1894920 h 2323145"/>
              <a:gd name="connsiteX105" fmla="*/ 6145388 w 11269336"/>
              <a:gd name="connsiteY105" fmla="*/ 1897990 h 2323145"/>
              <a:gd name="connsiteX106" fmla="*/ 6141014 w 11269336"/>
              <a:gd name="connsiteY106" fmla="*/ 1901155 h 2323145"/>
              <a:gd name="connsiteX107" fmla="*/ 6128122 w 11269336"/>
              <a:gd name="connsiteY107" fmla="*/ 1907623 h 2323145"/>
              <a:gd name="connsiteX108" fmla="*/ 6122351 w 11269336"/>
              <a:gd name="connsiteY108" fmla="*/ 1908359 h 2323145"/>
              <a:gd name="connsiteX109" fmla="*/ 6064750 w 11269336"/>
              <a:gd name="connsiteY109" fmla="*/ 1896394 h 2323145"/>
              <a:gd name="connsiteX110" fmla="*/ 5964230 w 11269336"/>
              <a:gd name="connsiteY110" fmla="*/ 1910038 h 2323145"/>
              <a:gd name="connsiteX111" fmla="*/ 5865399 w 11269336"/>
              <a:gd name="connsiteY111" fmla="*/ 1926966 h 2323145"/>
              <a:gd name="connsiteX112" fmla="*/ 5829951 w 11269336"/>
              <a:gd name="connsiteY112" fmla="*/ 1934755 h 2323145"/>
              <a:gd name="connsiteX113" fmla="*/ 5765285 w 11269336"/>
              <a:gd name="connsiteY113" fmla="*/ 1941322 h 2323145"/>
              <a:gd name="connsiteX114" fmla="*/ 5734750 w 11269336"/>
              <a:gd name="connsiteY114" fmla="*/ 1939793 h 2323145"/>
              <a:gd name="connsiteX115" fmla="*/ 5733569 w 11269336"/>
              <a:gd name="connsiteY115" fmla="*/ 1940505 h 2323145"/>
              <a:gd name="connsiteX116" fmla="*/ 5730329 w 11269336"/>
              <a:gd name="connsiteY116" fmla="*/ 1937845 h 2323145"/>
              <a:gd name="connsiteX117" fmla="*/ 5724661 w 11269336"/>
              <a:gd name="connsiteY117" fmla="*/ 1937455 h 2323145"/>
              <a:gd name="connsiteX118" fmla="*/ 5710186 w 11269336"/>
              <a:gd name="connsiteY118" fmla="*/ 1941370 h 2323145"/>
              <a:gd name="connsiteX119" fmla="*/ 5704910 w 11269336"/>
              <a:gd name="connsiteY119" fmla="*/ 1943663 h 2323145"/>
              <a:gd name="connsiteX120" fmla="*/ 5696836 w 11269336"/>
              <a:gd name="connsiteY120" fmla="*/ 1945271 h 2323145"/>
              <a:gd name="connsiteX121" fmla="*/ 5696583 w 11269336"/>
              <a:gd name="connsiteY121" fmla="*/ 1945050 h 2323145"/>
              <a:gd name="connsiteX122" fmla="*/ 5689123 w 11269336"/>
              <a:gd name="connsiteY122" fmla="*/ 1947067 h 2323145"/>
              <a:gd name="connsiteX123" fmla="*/ 5653291 w 11269336"/>
              <a:gd name="connsiteY123" fmla="*/ 1960245 h 2323145"/>
              <a:gd name="connsiteX124" fmla="*/ 5599385 w 11269336"/>
              <a:gd name="connsiteY124" fmla="*/ 1945198 h 2323145"/>
              <a:gd name="connsiteX125" fmla="*/ 5578300 w 11269336"/>
              <a:gd name="connsiteY125" fmla="*/ 1944963 h 2323145"/>
              <a:gd name="connsiteX126" fmla="*/ 5566758 w 11269336"/>
              <a:gd name="connsiteY126" fmla="*/ 1943441 h 2323145"/>
              <a:gd name="connsiteX127" fmla="*/ 5565857 w 11269336"/>
              <a:gd name="connsiteY127" fmla="*/ 1942445 h 2323145"/>
              <a:gd name="connsiteX128" fmla="*/ 5531534 w 11269336"/>
              <a:gd name="connsiteY128" fmla="*/ 1955208 h 2323145"/>
              <a:gd name="connsiteX129" fmla="*/ 5526552 w 11269336"/>
              <a:gd name="connsiteY129" fmla="*/ 1954799 h 2323145"/>
              <a:gd name="connsiteX130" fmla="*/ 5504723 w 11269336"/>
              <a:gd name="connsiteY130" fmla="*/ 1965811 h 2323145"/>
              <a:gd name="connsiteX131" fmla="*/ 5493156 w 11269336"/>
              <a:gd name="connsiteY131" fmla="*/ 1970063 h 2323145"/>
              <a:gd name="connsiteX132" fmla="*/ 5490486 w 11269336"/>
              <a:gd name="connsiteY132" fmla="*/ 1974227 h 2323145"/>
              <a:gd name="connsiteX133" fmla="*/ 5473107 w 11269336"/>
              <a:gd name="connsiteY133" fmla="*/ 1979001 h 2323145"/>
              <a:gd name="connsiteX134" fmla="*/ 5470885 w 11269336"/>
              <a:gd name="connsiteY134" fmla="*/ 1978432 h 2323145"/>
              <a:gd name="connsiteX135" fmla="*/ 5457393 w 11269336"/>
              <a:gd name="connsiteY135" fmla="*/ 1986525 h 2323145"/>
              <a:gd name="connsiteX136" fmla="*/ 5447102 w 11269336"/>
              <a:gd name="connsiteY136" fmla="*/ 1998329 h 2323145"/>
              <a:gd name="connsiteX137" fmla="*/ 5159151 w 11269336"/>
              <a:gd name="connsiteY137" fmla="*/ 2029640 h 2323145"/>
              <a:gd name="connsiteX138" fmla="*/ 5041688 w 11269336"/>
              <a:gd name="connsiteY138" fmla="*/ 2022334 h 2323145"/>
              <a:gd name="connsiteX139" fmla="*/ 4860988 w 11269336"/>
              <a:gd name="connsiteY139" fmla="*/ 2135698 h 2323145"/>
              <a:gd name="connsiteX140" fmla="*/ 4807902 w 11269336"/>
              <a:gd name="connsiteY140" fmla="*/ 2138894 h 2323145"/>
              <a:gd name="connsiteX141" fmla="*/ 4765388 w 11269336"/>
              <a:gd name="connsiteY141" fmla="*/ 2162525 h 2323145"/>
              <a:gd name="connsiteX142" fmla="*/ 4745033 w 11269336"/>
              <a:gd name="connsiteY142" fmla="*/ 2158859 h 2323145"/>
              <a:gd name="connsiteX143" fmla="*/ 4741475 w 11269336"/>
              <a:gd name="connsiteY143" fmla="*/ 2157998 h 2323145"/>
              <a:gd name="connsiteX144" fmla="*/ 4728247 w 11269336"/>
              <a:gd name="connsiteY144" fmla="*/ 2159526 h 2323145"/>
              <a:gd name="connsiteX145" fmla="*/ 4723263 w 11269336"/>
              <a:gd name="connsiteY145" fmla="*/ 2153742 h 2323145"/>
              <a:gd name="connsiteX146" fmla="*/ 4702453 w 11269336"/>
              <a:gd name="connsiteY146" fmla="*/ 2151586 h 2323145"/>
              <a:gd name="connsiteX147" fmla="*/ 4678455 w 11269336"/>
              <a:gd name="connsiteY147" fmla="*/ 2156131 h 2323145"/>
              <a:gd name="connsiteX148" fmla="*/ 4593061 w 11269336"/>
              <a:gd name="connsiteY148" fmla="*/ 2171597 h 2323145"/>
              <a:gd name="connsiteX149" fmla="*/ 4579902 w 11269336"/>
              <a:gd name="connsiteY149" fmla="*/ 2177927 h 2323145"/>
              <a:gd name="connsiteX150" fmla="*/ 4533444 w 11269336"/>
              <a:gd name="connsiteY150" fmla="*/ 2181200 h 2323145"/>
              <a:gd name="connsiteX151" fmla="*/ 4492832 w 11269336"/>
              <a:gd name="connsiteY151" fmla="*/ 2188033 h 2323145"/>
              <a:gd name="connsiteX152" fmla="*/ 4467257 w 11269336"/>
              <a:gd name="connsiteY152" fmla="*/ 2196121 h 2323145"/>
              <a:gd name="connsiteX153" fmla="*/ 4459937 w 11269336"/>
              <a:gd name="connsiteY153" fmla="*/ 2195182 h 2323145"/>
              <a:gd name="connsiteX154" fmla="*/ 4433312 w 11269336"/>
              <a:gd name="connsiteY154" fmla="*/ 2199004 h 2323145"/>
              <a:gd name="connsiteX155" fmla="*/ 4420601 w 11269336"/>
              <a:gd name="connsiteY155" fmla="*/ 2205158 h 2323145"/>
              <a:gd name="connsiteX156" fmla="*/ 4405765 w 11269336"/>
              <a:gd name="connsiteY156" fmla="*/ 2199902 h 2323145"/>
              <a:gd name="connsiteX157" fmla="*/ 4401354 w 11269336"/>
              <a:gd name="connsiteY157" fmla="*/ 2194745 h 2323145"/>
              <a:gd name="connsiteX158" fmla="*/ 4383151 w 11269336"/>
              <a:gd name="connsiteY158" fmla="*/ 2201140 h 2323145"/>
              <a:gd name="connsiteX159" fmla="*/ 4366646 w 11269336"/>
              <a:gd name="connsiteY159" fmla="*/ 2198564 h 2323145"/>
              <a:gd name="connsiteX160" fmla="*/ 4354009 w 11269336"/>
              <a:gd name="connsiteY160" fmla="*/ 2204984 h 2323145"/>
              <a:gd name="connsiteX161" fmla="*/ 4348284 w 11269336"/>
              <a:gd name="connsiteY161" fmla="*/ 2205270 h 2323145"/>
              <a:gd name="connsiteX162" fmla="*/ 4333906 w 11269336"/>
              <a:gd name="connsiteY162" fmla="*/ 2205251 h 2323145"/>
              <a:gd name="connsiteX163" fmla="*/ 4308819 w 11269336"/>
              <a:gd name="connsiteY163" fmla="*/ 2203822 h 2323145"/>
              <a:gd name="connsiteX164" fmla="*/ 4301210 w 11269336"/>
              <a:gd name="connsiteY164" fmla="*/ 2204456 h 2323145"/>
              <a:gd name="connsiteX165" fmla="*/ 4283095 w 11269336"/>
              <a:gd name="connsiteY165" fmla="*/ 2198177 h 2323145"/>
              <a:gd name="connsiteX166" fmla="*/ 4250119 w 11269336"/>
              <a:gd name="connsiteY166" fmla="*/ 2196342 h 2323145"/>
              <a:gd name="connsiteX167" fmla="*/ 4189203 w 11269336"/>
              <a:gd name="connsiteY167" fmla="*/ 2178994 h 2323145"/>
              <a:gd name="connsiteX168" fmla="*/ 4154035 w 11269336"/>
              <a:gd name="connsiteY168" fmla="*/ 2171950 h 2323145"/>
              <a:gd name="connsiteX169" fmla="*/ 4129569 w 11269336"/>
              <a:gd name="connsiteY169" fmla="*/ 2163850 h 2323145"/>
              <a:gd name="connsiteX170" fmla="*/ 4061250 w 11269336"/>
              <a:gd name="connsiteY170" fmla="*/ 2159236 h 2323145"/>
              <a:gd name="connsiteX171" fmla="*/ 3945480 w 11269336"/>
              <a:gd name="connsiteY171" fmla="*/ 2158279 h 2323145"/>
              <a:gd name="connsiteX172" fmla="*/ 3921468 w 11269336"/>
              <a:gd name="connsiteY172" fmla="*/ 2156588 h 2323145"/>
              <a:gd name="connsiteX173" fmla="*/ 3903348 w 11269336"/>
              <a:gd name="connsiteY173" fmla="*/ 2149220 h 2323145"/>
              <a:gd name="connsiteX174" fmla="*/ 3901342 w 11269336"/>
              <a:gd name="connsiteY174" fmla="*/ 2142355 h 2323145"/>
              <a:gd name="connsiteX175" fmla="*/ 3888539 w 11269336"/>
              <a:gd name="connsiteY175" fmla="*/ 2140476 h 2323145"/>
              <a:gd name="connsiteX176" fmla="*/ 3885662 w 11269336"/>
              <a:gd name="connsiteY176" fmla="*/ 2138740 h 2323145"/>
              <a:gd name="connsiteX177" fmla="*/ 3868627 w 11269336"/>
              <a:gd name="connsiteY177" fmla="*/ 2130023 h 2323145"/>
              <a:gd name="connsiteX178" fmla="*/ 3819177 w 11269336"/>
              <a:gd name="connsiteY178" fmla="*/ 2142111 h 2323145"/>
              <a:gd name="connsiteX179" fmla="*/ 3769100 w 11269336"/>
              <a:gd name="connsiteY179" fmla="*/ 2131731 h 2323145"/>
              <a:gd name="connsiteX180" fmla="*/ 3562752 w 11269336"/>
              <a:gd name="connsiteY180" fmla="*/ 2131785 h 2323145"/>
              <a:gd name="connsiteX181" fmla="*/ 3541402 w 11269336"/>
              <a:gd name="connsiteY181" fmla="*/ 2106821 h 2323145"/>
              <a:gd name="connsiteX182" fmla="*/ 3365341 w 11269336"/>
              <a:gd name="connsiteY182" fmla="*/ 2077638 h 2323145"/>
              <a:gd name="connsiteX183" fmla="*/ 3170922 w 11269336"/>
              <a:gd name="connsiteY183" fmla="*/ 2115957 h 2323145"/>
              <a:gd name="connsiteX184" fmla="*/ 3156256 w 11269336"/>
              <a:gd name="connsiteY184" fmla="*/ 2124773 h 2323145"/>
              <a:gd name="connsiteX185" fmla="*/ 3140298 w 11269336"/>
              <a:gd name="connsiteY185" fmla="*/ 2129182 h 2323145"/>
              <a:gd name="connsiteX186" fmla="*/ 3138514 w 11269336"/>
              <a:gd name="connsiteY186" fmla="*/ 2128069 h 2323145"/>
              <a:gd name="connsiteX187" fmla="*/ 3120467 w 11269336"/>
              <a:gd name="connsiteY187" fmla="*/ 2128281 h 2323145"/>
              <a:gd name="connsiteX188" fmla="*/ 3116175 w 11269336"/>
              <a:gd name="connsiteY188" fmla="*/ 2131633 h 2323145"/>
              <a:gd name="connsiteX189" fmla="*/ 3103685 w 11269336"/>
              <a:gd name="connsiteY189" fmla="*/ 2132814 h 2323145"/>
              <a:gd name="connsiteX190" fmla="*/ 3078794 w 11269336"/>
              <a:gd name="connsiteY190" fmla="*/ 2137935 h 2323145"/>
              <a:gd name="connsiteX191" fmla="*/ 3074407 w 11269336"/>
              <a:gd name="connsiteY191" fmla="*/ 2136274 h 2323145"/>
              <a:gd name="connsiteX192" fmla="*/ 3037285 w 11269336"/>
              <a:gd name="connsiteY192" fmla="*/ 2139919 h 2323145"/>
              <a:gd name="connsiteX193" fmla="*/ 3036901 w 11269336"/>
              <a:gd name="connsiteY193" fmla="*/ 2138726 h 2323145"/>
              <a:gd name="connsiteX194" fmla="*/ 3026996 w 11269336"/>
              <a:gd name="connsiteY194" fmla="*/ 2134322 h 2323145"/>
              <a:gd name="connsiteX195" fmla="*/ 3007772 w 11269336"/>
              <a:gd name="connsiteY195" fmla="*/ 2128742 h 2323145"/>
              <a:gd name="connsiteX196" fmla="*/ 2965030 w 11269336"/>
              <a:gd name="connsiteY196" fmla="*/ 2100494 h 2323145"/>
              <a:gd name="connsiteX197" fmla="*/ 2926342 w 11269336"/>
              <a:gd name="connsiteY197" fmla="*/ 2104155 h 2323145"/>
              <a:gd name="connsiteX198" fmla="*/ 2918608 w 11269336"/>
              <a:gd name="connsiteY198" fmla="*/ 2104215 h 2323145"/>
              <a:gd name="connsiteX199" fmla="*/ 2918475 w 11269336"/>
              <a:gd name="connsiteY199" fmla="*/ 2103937 h 2323145"/>
              <a:gd name="connsiteX200" fmla="*/ 2910360 w 11269336"/>
              <a:gd name="connsiteY200" fmla="*/ 2103444 h 2323145"/>
              <a:gd name="connsiteX201" fmla="*/ 2904507 w 11269336"/>
              <a:gd name="connsiteY201" fmla="*/ 2104326 h 2323145"/>
              <a:gd name="connsiteX202" fmla="*/ 2889503 w 11269336"/>
              <a:gd name="connsiteY202" fmla="*/ 2104443 h 2323145"/>
              <a:gd name="connsiteX203" fmla="*/ 2884480 w 11269336"/>
              <a:gd name="connsiteY203" fmla="*/ 2102626 h 2323145"/>
              <a:gd name="connsiteX204" fmla="*/ 2882689 w 11269336"/>
              <a:gd name="connsiteY204" fmla="*/ 2099228 h 2323145"/>
              <a:gd name="connsiteX205" fmla="*/ 2881291 w 11269336"/>
              <a:gd name="connsiteY205" fmla="*/ 2099618 h 2323145"/>
              <a:gd name="connsiteX206" fmla="*/ 2853979 w 11269336"/>
              <a:gd name="connsiteY206" fmla="*/ 2090388 h 2323145"/>
              <a:gd name="connsiteX207" fmla="*/ 2791790 w 11269336"/>
              <a:gd name="connsiteY207" fmla="*/ 2080332 h 2323145"/>
              <a:gd name="connsiteX208" fmla="*/ 2755844 w 11269336"/>
              <a:gd name="connsiteY208" fmla="*/ 2078874 h 2323145"/>
              <a:gd name="connsiteX209" fmla="*/ 2657742 w 11269336"/>
              <a:gd name="connsiteY209" fmla="*/ 2070179 h 2323145"/>
              <a:gd name="connsiteX210" fmla="*/ 2559549 w 11269336"/>
              <a:gd name="connsiteY210" fmla="*/ 2057873 h 2323145"/>
              <a:gd name="connsiteX211" fmla="*/ 2512054 w 11269336"/>
              <a:gd name="connsiteY211" fmla="*/ 2031671 h 2323145"/>
              <a:gd name="connsiteX212" fmla="*/ 2506437 w 11269336"/>
              <a:gd name="connsiteY212" fmla="*/ 2030918 h 2323145"/>
              <a:gd name="connsiteX213" fmla="*/ 2491752 w 11269336"/>
              <a:gd name="connsiteY213" fmla="*/ 2033906 h 2323145"/>
              <a:gd name="connsiteX214" fmla="*/ 2486338 w 11269336"/>
              <a:gd name="connsiteY214" fmla="*/ 2035862 h 2323145"/>
              <a:gd name="connsiteX215" fmla="*/ 2478186 w 11269336"/>
              <a:gd name="connsiteY215" fmla="*/ 2036953 h 2323145"/>
              <a:gd name="connsiteX216" fmla="*/ 2477950 w 11269336"/>
              <a:gd name="connsiteY216" fmla="*/ 2036715 h 2323145"/>
              <a:gd name="connsiteX217" fmla="*/ 2470381 w 11269336"/>
              <a:gd name="connsiteY217" fmla="*/ 2038256 h 2323145"/>
              <a:gd name="connsiteX218" fmla="*/ 2433781 w 11269336"/>
              <a:gd name="connsiteY218" fmla="*/ 2049140 h 2323145"/>
              <a:gd name="connsiteX219" fmla="*/ 2381172 w 11269336"/>
              <a:gd name="connsiteY219" fmla="*/ 2030645 h 2323145"/>
              <a:gd name="connsiteX220" fmla="*/ 2360198 w 11269336"/>
              <a:gd name="connsiteY220" fmla="*/ 2029059 h 2323145"/>
              <a:gd name="connsiteX221" fmla="*/ 2348815 w 11269336"/>
              <a:gd name="connsiteY221" fmla="*/ 2026798 h 2323145"/>
              <a:gd name="connsiteX222" fmla="*/ 2347988 w 11269336"/>
              <a:gd name="connsiteY222" fmla="*/ 2025745 h 2323145"/>
              <a:gd name="connsiteX223" fmla="*/ 2312920 w 11269336"/>
              <a:gd name="connsiteY223" fmla="*/ 2036311 h 2323145"/>
              <a:gd name="connsiteX224" fmla="*/ 2307986 w 11269336"/>
              <a:gd name="connsiteY224" fmla="*/ 2035583 h 2323145"/>
              <a:gd name="connsiteX225" fmla="*/ 2285481 w 11269336"/>
              <a:gd name="connsiteY225" fmla="*/ 2045197 h 2323145"/>
              <a:gd name="connsiteX226" fmla="*/ 2273666 w 11269336"/>
              <a:gd name="connsiteY226" fmla="*/ 2048710 h 2323145"/>
              <a:gd name="connsiteX227" fmla="*/ 2270719 w 11269336"/>
              <a:gd name="connsiteY227" fmla="*/ 2052702 h 2323145"/>
              <a:gd name="connsiteX228" fmla="*/ 2253080 w 11269336"/>
              <a:gd name="connsiteY228" fmla="*/ 2056363 h 2323145"/>
              <a:gd name="connsiteX229" fmla="*/ 2250906 w 11269336"/>
              <a:gd name="connsiteY229" fmla="*/ 2055654 h 2323145"/>
              <a:gd name="connsiteX230" fmla="*/ 2236905 w 11269336"/>
              <a:gd name="connsiteY230" fmla="*/ 2062882 h 2323145"/>
              <a:gd name="connsiteX231" fmla="*/ 2225830 w 11269336"/>
              <a:gd name="connsiteY231" fmla="*/ 2074027 h 2323145"/>
              <a:gd name="connsiteX232" fmla="*/ 2073776 w 11269336"/>
              <a:gd name="connsiteY232" fmla="*/ 2089244 h 2323145"/>
              <a:gd name="connsiteX233" fmla="*/ 1948256 w 11269336"/>
              <a:gd name="connsiteY233" fmla="*/ 2146616 h 2323145"/>
              <a:gd name="connsiteX234" fmla="*/ 1865582 w 11269336"/>
              <a:gd name="connsiteY234" fmla="*/ 2153738 h 2323145"/>
              <a:gd name="connsiteX235" fmla="*/ 1835210 w 11269336"/>
              <a:gd name="connsiteY235" fmla="*/ 2134244 h 2323145"/>
              <a:gd name="connsiteX236" fmla="*/ 1632661 w 11269336"/>
              <a:gd name="connsiteY236" fmla="*/ 2173882 h 2323145"/>
              <a:gd name="connsiteX237" fmla="*/ 1579590 w 11269336"/>
              <a:gd name="connsiteY237" fmla="*/ 2173680 h 2323145"/>
              <a:gd name="connsiteX238" fmla="*/ 1535601 w 11269336"/>
              <a:gd name="connsiteY238" fmla="*/ 2194590 h 2323145"/>
              <a:gd name="connsiteX239" fmla="*/ 1515594 w 11269336"/>
              <a:gd name="connsiteY239" fmla="*/ 2189622 h 2323145"/>
              <a:gd name="connsiteX240" fmla="*/ 1512113 w 11269336"/>
              <a:gd name="connsiteY240" fmla="*/ 2188534 h 2323145"/>
              <a:gd name="connsiteX241" fmla="*/ 1498838 w 11269336"/>
              <a:gd name="connsiteY241" fmla="*/ 2189213 h 2323145"/>
              <a:gd name="connsiteX242" fmla="*/ 1494279 w 11269336"/>
              <a:gd name="connsiteY242" fmla="*/ 2183112 h 2323145"/>
              <a:gd name="connsiteX243" fmla="*/ 1473714 w 11269336"/>
              <a:gd name="connsiteY243" fmla="*/ 2179625 h 2323145"/>
              <a:gd name="connsiteX244" fmla="*/ 1449503 w 11269336"/>
              <a:gd name="connsiteY244" fmla="*/ 2182633 h 2323145"/>
              <a:gd name="connsiteX245" fmla="*/ 1266687 w 11269336"/>
              <a:gd name="connsiteY245" fmla="*/ 2212688 h 2323145"/>
              <a:gd name="connsiteX246" fmla="*/ 1239614 w 11269336"/>
              <a:gd name="connsiteY246" fmla="*/ 2209727 h 2323145"/>
              <a:gd name="connsiteX247" fmla="*/ 1202436 w 11269336"/>
              <a:gd name="connsiteY247" fmla="*/ 2209817 h 2323145"/>
              <a:gd name="connsiteX248" fmla="*/ 1136097 w 11269336"/>
              <a:gd name="connsiteY248" fmla="*/ 2205112 h 2323145"/>
              <a:gd name="connsiteX249" fmla="*/ 988232 w 11269336"/>
              <a:gd name="connsiteY249" fmla="*/ 2235635 h 2323145"/>
              <a:gd name="connsiteX250" fmla="*/ 981959 w 11269336"/>
              <a:gd name="connsiteY250" fmla="*/ 2231607 h 2323145"/>
              <a:gd name="connsiteX251" fmla="*/ 938600 w 11269336"/>
              <a:gd name="connsiteY251" fmla="*/ 2238113 h 2323145"/>
              <a:gd name="connsiteX252" fmla="*/ 791788 w 11269336"/>
              <a:gd name="connsiteY252" fmla="*/ 2293224 h 2323145"/>
              <a:gd name="connsiteX253" fmla="*/ 706914 w 11269336"/>
              <a:gd name="connsiteY253" fmla="*/ 2305046 h 2323145"/>
              <a:gd name="connsiteX254" fmla="*/ 675971 w 11269336"/>
              <a:gd name="connsiteY254" fmla="*/ 2304030 h 2323145"/>
              <a:gd name="connsiteX255" fmla="*/ 624180 w 11269336"/>
              <a:gd name="connsiteY255" fmla="*/ 2302650 h 2323145"/>
              <a:gd name="connsiteX256" fmla="*/ 583453 w 11269336"/>
              <a:gd name="connsiteY256" fmla="*/ 2288788 h 2323145"/>
              <a:gd name="connsiteX257" fmla="*/ 540946 w 11269336"/>
              <a:gd name="connsiteY257" fmla="*/ 2292721 h 2323145"/>
              <a:gd name="connsiteX258" fmla="*/ 533680 w 11269336"/>
              <a:gd name="connsiteY258" fmla="*/ 2310233 h 2323145"/>
              <a:gd name="connsiteX259" fmla="*/ 487366 w 11269336"/>
              <a:gd name="connsiteY259" fmla="*/ 2309053 h 2323145"/>
              <a:gd name="connsiteX260" fmla="*/ 416820 w 11269336"/>
              <a:gd name="connsiteY260" fmla="*/ 2305443 h 2323145"/>
              <a:gd name="connsiteX261" fmla="*/ 376805 w 11269336"/>
              <a:gd name="connsiteY261" fmla="*/ 2307647 h 2323145"/>
              <a:gd name="connsiteX262" fmla="*/ 266777 w 11269336"/>
              <a:gd name="connsiteY262" fmla="*/ 2309012 h 2323145"/>
              <a:gd name="connsiteX263" fmla="*/ 156013 w 11269336"/>
              <a:gd name="connsiteY263" fmla="*/ 2306832 h 2323145"/>
              <a:gd name="connsiteX264" fmla="*/ 87258 w 11269336"/>
              <a:gd name="connsiteY264" fmla="*/ 2285511 h 2323145"/>
              <a:gd name="connsiteX265" fmla="*/ 23798 w 11269336"/>
              <a:gd name="connsiteY265" fmla="*/ 2281822 h 2323145"/>
              <a:gd name="connsiteX266" fmla="*/ 0 w 11269336"/>
              <a:gd name="connsiteY266" fmla="*/ 2285369 h 2323145"/>
              <a:gd name="connsiteX267" fmla="*/ 0 w 11269336"/>
              <a:gd name="connsiteY267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380600 w 11269336"/>
              <a:gd name="connsiteY19" fmla="*/ 549821 h 2323145"/>
              <a:gd name="connsiteX20" fmla="*/ 9139429 w 11269336"/>
              <a:gd name="connsiteY20" fmla="*/ 696446 h 2323145"/>
              <a:gd name="connsiteX21" fmla="*/ 9114263 w 11269336"/>
              <a:gd name="connsiteY21" fmla="*/ 709213 h 2323145"/>
              <a:gd name="connsiteX22" fmla="*/ 9028928 w 11269336"/>
              <a:gd name="connsiteY22" fmla="*/ 745350 h 2323145"/>
              <a:gd name="connsiteX23" fmla="*/ 8977138 w 11269336"/>
              <a:gd name="connsiteY23" fmla="*/ 774970 h 2323145"/>
              <a:gd name="connsiteX24" fmla="*/ 8947030 w 11269336"/>
              <a:gd name="connsiteY24" fmla="*/ 814934 h 2323145"/>
              <a:gd name="connsiteX25" fmla="*/ 8914746 w 11269336"/>
              <a:gd name="connsiteY25" fmla="*/ 826428 h 2323145"/>
              <a:gd name="connsiteX26" fmla="*/ 8917778 w 11269336"/>
              <a:gd name="connsiteY26" fmla="*/ 835198 h 2323145"/>
              <a:gd name="connsiteX27" fmla="*/ 8905560 w 11269336"/>
              <a:gd name="connsiteY27" fmla="*/ 838358 h 2323145"/>
              <a:gd name="connsiteX28" fmla="*/ 8897564 w 11269336"/>
              <a:gd name="connsiteY28" fmla="*/ 834287 h 2323145"/>
              <a:gd name="connsiteX29" fmla="*/ 8878040 w 11269336"/>
              <a:gd name="connsiteY29" fmla="*/ 844150 h 2323145"/>
              <a:gd name="connsiteX30" fmla="*/ 8882654 w 11269336"/>
              <a:gd name="connsiteY30" fmla="*/ 892768 h 2323145"/>
              <a:gd name="connsiteX31" fmla="*/ 8795998 w 11269336"/>
              <a:gd name="connsiteY31" fmla="*/ 863337 h 2323145"/>
              <a:gd name="connsiteX32" fmla="*/ 8776970 w 11269336"/>
              <a:gd name="connsiteY32" fmla="*/ 885177 h 2323145"/>
              <a:gd name="connsiteX33" fmla="*/ 8755719 w 11269336"/>
              <a:gd name="connsiteY33" fmla="*/ 889754 h 2323145"/>
              <a:gd name="connsiteX34" fmla="*/ 8743257 w 11269336"/>
              <a:gd name="connsiteY34" fmla="*/ 904723 h 2323145"/>
              <a:gd name="connsiteX35" fmla="*/ 8721366 w 11269336"/>
              <a:gd name="connsiteY35" fmla="*/ 904711 h 2323145"/>
              <a:gd name="connsiteX36" fmla="*/ 8678353 w 11269336"/>
              <a:gd name="connsiteY36" fmla="*/ 926318 h 2323145"/>
              <a:gd name="connsiteX37" fmla="*/ 8636849 w 11269336"/>
              <a:gd name="connsiteY37" fmla="*/ 937900 h 2323145"/>
              <a:gd name="connsiteX38" fmla="*/ 8620213 w 11269336"/>
              <a:gd name="connsiteY38" fmla="*/ 943068 h 2323145"/>
              <a:gd name="connsiteX39" fmla="*/ 8612581 w 11269336"/>
              <a:gd name="connsiteY39" fmla="*/ 952695 h 2323145"/>
              <a:gd name="connsiteX40" fmla="*/ 8589038 w 11269336"/>
              <a:gd name="connsiteY40" fmla="*/ 963892 h 2323145"/>
              <a:gd name="connsiteX41" fmla="*/ 8579950 w 11269336"/>
              <a:gd name="connsiteY41" fmla="*/ 960899 h 2323145"/>
              <a:gd name="connsiteX42" fmla="*/ 8579319 w 11269336"/>
              <a:gd name="connsiteY42" fmla="*/ 965630 h 2323145"/>
              <a:gd name="connsiteX43" fmla="*/ 8547429 w 11269336"/>
              <a:gd name="connsiteY43" fmla="*/ 984506 h 2323145"/>
              <a:gd name="connsiteX44" fmla="*/ 8478704 w 11269336"/>
              <a:gd name="connsiteY44" fmla="*/ 1025490 h 2323145"/>
              <a:gd name="connsiteX45" fmla="*/ 8461421 w 11269336"/>
              <a:gd name="connsiteY45" fmla="*/ 1035512 h 2323145"/>
              <a:gd name="connsiteX46" fmla="*/ 8445003 w 11269336"/>
              <a:gd name="connsiteY46" fmla="*/ 1036851 h 2323145"/>
              <a:gd name="connsiteX47" fmla="*/ 8357350 w 11269336"/>
              <a:gd name="connsiteY47" fmla="*/ 1060213 h 2323145"/>
              <a:gd name="connsiteX48" fmla="*/ 8335565 w 11269336"/>
              <a:gd name="connsiteY48" fmla="*/ 1061151 h 2323145"/>
              <a:gd name="connsiteX49" fmla="*/ 8325267 w 11269336"/>
              <a:gd name="connsiteY49" fmla="*/ 1055919 h 2323145"/>
              <a:gd name="connsiteX50" fmla="*/ 8293586 w 11269336"/>
              <a:gd name="connsiteY50" fmla="*/ 1076144 h 2323145"/>
              <a:gd name="connsiteX51" fmla="*/ 8242405 w 11269336"/>
              <a:gd name="connsiteY51" fmla="*/ 1095960 h 2323145"/>
              <a:gd name="connsiteX52" fmla="*/ 8197391 w 11269336"/>
              <a:gd name="connsiteY52" fmla="*/ 1107746 h 2323145"/>
              <a:gd name="connsiteX53" fmla="*/ 8081474 w 11269336"/>
              <a:gd name="connsiteY53" fmla="*/ 1130125 h 2323145"/>
              <a:gd name="connsiteX54" fmla="*/ 8053585 w 11269336"/>
              <a:gd name="connsiteY54" fmla="*/ 1129169 h 2323145"/>
              <a:gd name="connsiteX55" fmla="*/ 8038422 w 11269336"/>
              <a:gd name="connsiteY55" fmla="*/ 1119092 h 2323145"/>
              <a:gd name="connsiteX56" fmla="*/ 8029450 w 11269336"/>
              <a:gd name="connsiteY56" fmla="*/ 1125592 h 2323145"/>
              <a:gd name="connsiteX57" fmla="*/ 7959552 w 11269336"/>
              <a:gd name="connsiteY57" fmla="*/ 1140188 h 2323145"/>
              <a:gd name="connsiteX58" fmla="*/ 7914188 w 11269336"/>
              <a:gd name="connsiteY58" fmla="*/ 1150862 h 2323145"/>
              <a:gd name="connsiteX59" fmla="*/ 7914918 w 11269336"/>
              <a:gd name="connsiteY59" fmla="*/ 1168758 h 2323145"/>
              <a:gd name="connsiteX60" fmla="*/ 7875510 w 11269336"/>
              <a:gd name="connsiteY60" fmla="*/ 1183153 h 2323145"/>
              <a:gd name="connsiteX61" fmla="*/ 7829932 w 11269336"/>
              <a:gd name="connsiteY61" fmla="*/ 1180782 h 2323145"/>
              <a:gd name="connsiteX62" fmla="*/ 7779182 w 11269336"/>
              <a:gd name="connsiteY62" fmla="*/ 1192665 h 2323145"/>
              <a:gd name="connsiteX63" fmla="*/ 7748774 w 11269336"/>
              <a:gd name="connsiteY63" fmla="*/ 1199586 h 2323145"/>
              <a:gd name="connsiteX64" fmla="*/ 7671846 w 11269336"/>
              <a:gd name="connsiteY64" fmla="*/ 1231966 h 2323145"/>
              <a:gd name="connsiteX65" fmla="*/ 7554146 w 11269336"/>
              <a:gd name="connsiteY65" fmla="*/ 1319748 h 2323145"/>
              <a:gd name="connsiteX66" fmla="*/ 7515052 w 11269336"/>
              <a:gd name="connsiteY66" fmla="*/ 1336718 h 2323145"/>
              <a:gd name="connsiteX67" fmla="*/ 7507193 w 11269336"/>
              <a:gd name="connsiteY67" fmla="*/ 1334617 h 2323145"/>
              <a:gd name="connsiteX68" fmla="*/ 7461694 w 11269336"/>
              <a:gd name="connsiteY68" fmla="*/ 1375866 h 2323145"/>
              <a:gd name="connsiteX69" fmla="*/ 7377571 w 11269336"/>
              <a:gd name="connsiteY69" fmla="*/ 1400128 h 2323145"/>
              <a:gd name="connsiteX70" fmla="*/ 7311261 w 11269336"/>
              <a:gd name="connsiteY70" fmla="*/ 1412652 h 2323145"/>
              <a:gd name="connsiteX71" fmla="*/ 7275307 w 11269336"/>
              <a:gd name="connsiteY71" fmla="*/ 1422171 h 2323145"/>
              <a:gd name="connsiteX72" fmla="*/ 7247783 w 11269336"/>
              <a:gd name="connsiteY72" fmla="*/ 1426330 h 2323145"/>
              <a:gd name="connsiteX73" fmla="*/ 7185047 w 11269336"/>
              <a:gd name="connsiteY73" fmla="*/ 1451812 h 2323145"/>
              <a:gd name="connsiteX74" fmla="*/ 7084117 w 11269336"/>
              <a:gd name="connsiteY74" fmla="*/ 1500281 h 2323145"/>
              <a:gd name="connsiteX75" fmla="*/ 7062011 w 11269336"/>
              <a:gd name="connsiteY75" fmla="*/ 1509183 h 2323145"/>
              <a:gd name="connsiteX76" fmla="*/ 7040555 w 11269336"/>
              <a:gd name="connsiteY76" fmla="*/ 1511207 h 2323145"/>
              <a:gd name="connsiteX77" fmla="*/ 7033438 w 11269336"/>
              <a:gd name="connsiteY77" fmla="*/ 1506772 h 2323145"/>
              <a:gd name="connsiteX78" fmla="*/ 7020886 w 11269336"/>
              <a:gd name="connsiteY78" fmla="*/ 1510764 h 2323145"/>
              <a:gd name="connsiteX79" fmla="*/ 7017033 w 11269336"/>
              <a:gd name="connsiteY79" fmla="*/ 1510650 h 2323145"/>
              <a:gd name="connsiteX80" fmla="*/ 6995460 w 11269336"/>
              <a:gd name="connsiteY80" fmla="*/ 1511173 h 2323145"/>
              <a:gd name="connsiteX81" fmla="*/ 6962144 w 11269336"/>
              <a:gd name="connsiteY81" fmla="*/ 1541508 h 2323145"/>
              <a:gd name="connsiteX82" fmla="*/ 6910674 w 11269336"/>
              <a:gd name="connsiteY82" fmla="*/ 1554793 h 2323145"/>
              <a:gd name="connsiteX83" fmla="*/ 6732152 w 11269336"/>
              <a:gd name="connsiteY83" fmla="*/ 1642538 h 2323145"/>
              <a:gd name="connsiteX84" fmla="*/ 6694106 w 11269336"/>
              <a:gd name="connsiteY84" fmla="*/ 1632377 h 2323145"/>
              <a:gd name="connsiteX85" fmla="*/ 6617223 w 11269336"/>
              <a:gd name="connsiteY85" fmla="*/ 1659889 h 2323145"/>
              <a:gd name="connsiteX86" fmla="*/ 6521138 w 11269336"/>
              <a:gd name="connsiteY86" fmla="*/ 1744340 h 2323145"/>
              <a:gd name="connsiteX87" fmla="*/ 6380677 w 11269336"/>
              <a:gd name="connsiteY87" fmla="*/ 1796883 h 2323145"/>
              <a:gd name="connsiteX88" fmla="*/ 6374897 w 11269336"/>
              <a:gd name="connsiteY88" fmla="*/ 1809910 h 2323145"/>
              <a:gd name="connsiteX89" fmla="*/ 6364545 w 11269336"/>
              <a:gd name="connsiteY89" fmla="*/ 1820090 h 2323145"/>
              <a:gd name="connsiteX90" fmla="*/ 6362126 w 11269336"/>
              <a:gd name="connsiteY90" fmla="*/ 1819991 h 2323145"/>
              <a:gd name="connsiteX91" fmla="*/ 6346673 w 11269336"/>
              <a:gd name="connsiteY91" fmla="*/ 1827824 h 2323145"/>
              <a:gd name="connsiteX92" fmla="*/ 6345588 w 11269336"/>
              <a:gd name="connsiteY92" fmla="*/ 1832232 h 2323145"/>
              <a:gd name="connsiteX93" fmla="*/ 6335708 w 11269336"/>
              <a:gd name="connsiteY93" fmla="*/ 1838451 h 2323145"/>
              <a:gd name="connsiteX94" fmla="*/ 6318182 w 11269336"/>
              <a:gd name="connsiteY94" fmla="*/ 1852975 h 2323145"/>
              <a:gd name="connsiteX95" fmla="*/ 6313084 w 11269336"/>
              <a:gd name="connsiteY95" fmla="*/ 1853561 h 2323145"/>
              <a:gd name="connsiteX96" fmla="*/ 6283816 w 11269336"/>
              <a:gd name="connsiteY96" fmla="*/ 1872148 h 2323145"/>
              <a:gd name="connsiteX97" fmla="*/ 6282550 w 11269336"/>
              <a:gd name="connsiteY97" fmla="*/ 1871392 h 2323145"/>
              <a:gd name="connsiteX98" fmla="*/ 6270527 w 11269336"/>
              <a:gd name="connsiteY98" fmla="*/ 1872208 h 2323145"/>
              <a:gd name="connsiteX99" fmla="*/ 6249518 w 11269336"/>
              <a:gd name="connsiteY99" fmla="*/ 1876079 h 2323145"/>
              <a:gd name="connsiteX100" fmla="*/ 6190386 w 11269336"/>
              <a:gd name="connsiteY100" fmla="*/ 1872478 h 2323145"/>
              <a:gd name="connsiteX101" fmla="*/ 6159777 w 11269336"/>
              <a:gd name="connsiteY101" fmla="*/ 1891745 h 2323145"/>
              <a:gd name="connsiteX102" fmla="*/ 6153131 w 11269336"/>
              <a:gd name="connsiteY102" fmla="*/ 1895079 h 2323145"/>
              <a:gd name="connsiteX103" fmla="*/ 6152798 w 11269336"/>
              <a:gd name="connsiteY103" fmla="*/ 1894920 h 2323145"/>
              <a:gd name="connsiteX104" fmla="*/ 6145388 w 11269336"/>
              <a:gd name="connsiteY104" fmla="*/ 1897990 h 2323145"/>
              <a:gd name="connsiteX105" fmla="*/ 6141014 w 11269336"/>
              <a:gd name="connsiteY105" fmla="*/ 1901155 h 2323145"/>
              <a:gd name="connsiteX106" fmla="*/ 6128122 w 11269336"/>
              <a:gd name="connsiteY106" fmla="*/ 1907623 h 2323145"/>
              <a:gd name="connsiteX107" fmla="*/ 6122351 w 11269336"/>
              <a:gd name="connsiteY107" fmla="*/ 1908359 h 2323145"/>
              <a:gd name="connsiteX108" fmla="*/ 6064750 w 11269336"/>
              <a:gd name="connsiteY108" fmla="*/ 1896394 h 2323145"/>
              <a:gd name="connsiteX109" fmla="*/ 5964230 w 11269336"/>
              <a:gd name="connsiteY109" fmla="*/ 1910038 h 2323145"/>
              <a:gd name="connsiteX110" fmla="*/ 5865399 w 11269336"/>
              <a:gd name="connsiteY110" fmla="*/ 1926966 h 2323145"/>
              <a:gd name="connsiteX111" fmla="*/ 5829951 w 11269336"/>
              <a:gd name="connsiteY111" fmla="*/ 1934755 h 2323145"/>
              <a:gd name="connsiteX112" fmla="*/ 5765285 w 11269336"/>
              <a:gd name="connsiteY112" fmla="*/ 1941322 h 2323145"/>
              <a:gd name="connsiteX113" fmla="*/ 5734750 w 11269336"/>
              <a:gd name="connsiteY113" fmla="*/ 1939793 h 2323145"/>
              <a:gd name="connsiteX114" fmla="*/ 5733569 w 11269336"/>
              <a:gd name="connsiteY114" fmla="*/ 1940505 h 2323145"/>
              <a:gd name="connsiteX115" fmla="*/ 5730329 w 11269336"/>
              <a:gd name="connsiteY115" fmla="*/ 1937845 h 2323145"/>
              <a:gd name="connsiteX116" fmla="*/ 5724661 w 11269336"/>
              <a:gd name="connsiteY116" fmla="*/ 1937455 h 2323145"/>
              <a:gd name="connsiteX117" fmla="*/ 5710186 w 11269336"/>
              <a:gd name="connsiteY117" fmla="*/ 1941370 h 2323145"/>
              <a:gd name="connsiteX118" fmla="*/ 5704910 w 11269336"/>
              <a:gd name="connsiteY118" fmla="*/ 1943663 h 2323145"/>
              <a:gd name="connsiteX119" fmla="*/ 5696836 w 11269336"/>
              <a:gd name="connsiteY119" fmla="*/ 1945271 h 2323145"/>
              <a:gd name="connsiteX120" fmla="*/ 5696583 w 11269336"/>
              <a:gd name="connsiteY120" fmla="*/ 1945050 h 2323145"/>
              <a:gd name="connsiteX121" fmla="*/ 5689123 w 11269336"/>
              <a:gd name="connsiteY121" fmla="*/ 1947067 h 2323145"/>
              <a:gd name="connsiteX122" fmla="*/ 5653291 w 11269336"/>
              <a:gd name="connsiteY122" fmla="*/ 1960245 h 2323145"/>
              <a:gd name="connsiteX123" fmla="*/ 5599385 w 11269336"/>
              <a:gd name="connsiteY123" fmla="*/ 1945198 h 2323145"/>
              <a:gd name="connsiteX124" fmla="*/ 5578300 w 11269336"/>
              <a:gd name="connsiteY124" fmla="*/ 1944963 h 2323145"/>
              <a:gd name="connsiteX125" fmla="*/ 5566758 w 11269336"/>
              <a:gd name="connsiteY125" fmla="*/ 1943441 h 2323145"/>
              <a:gd name="connsiteX126" fmla="*/ 5565857 w 11269336"/>
              <a:gd name="connsiteY126" fmla="*/ 1942445 h 2323145"/>
              <a:gd name="connsiteX127" fmla="*/ 5531534 w 11269336"/>
              <a:gd name="connsiteY127" fmla="*/ 1955208 h 2323145"/>
              <a:gd name="connsiteX128" fmla="*/ 5526552 w 11269336"/>
              <a:gd name="connsiteY128" fmla="*/ 1954799 h 2323145"/>
              <a:gd name="connsiteX129" fmla="*/ 5504723 w 11269336"/>
              <a:gd name="connsiteY129" fmla="*/ 1965811 h 2323145"/>
              <a:gd name="connsiteX130" fmla="*/ 5493156 w 11269336"/>
              <a:gd name="connsiteY130" fmla="*/ 1970063 h 2323145"/>
              <a:gd name="connsiteX131" fmla="*/ 5490486 w 11269336"/>
              <a:gd name="connsiteY131" fmla="*/ 1974227 h 2323145"/>
              <a:gd name="connsiteX132" fmla="*/ 5473107 w 11269336"/>
              <a:gd name="connsiteY132" fmla="*/ 1979001 h 2323145"/>
              <a:gd name="connsiteX133" fmla="*/ 5470885 w 11269336"/>
              <a:gd name="connsiteY133" fmla="*/ 1978432 h 2323145"/>
              <a:gd name="connsiteX134" fmla="*/ 5457393 w 11269336"/>
              <a:gd name="connsiteY134" fmla="*/ 1986525 h 2323145"/>
              <a:gd name="connsiteX135" fmla="*/ 5447102 w 11269336"/>
              <a:gd name="connsiteY135" fmla="*/ 1998329 h 2323145"/>
              <a:gd name="connsiteX136" fmla="*/ 5159151 w 11269336"/>
              <a:gd name="connsiteY136" fmla="*/ 2029640 h 2323145"/>
              <a:gd name="connsiteX137" fmla="*/ 5041688 w 11269336"/>
              <a:gd name="connsiteY137" fmla="*/ 2022334 h 2323145"/>
              <a:gd name="connsiteX138" fmla="*/ 4860988 w 11269336"/>
              <a:gd name="connsiteY138" fmla="*/ 2135698 h 2323145"/>
              <a:gd name="connsiteX139" fmla="*/ 4807902 w 11269336"/>
              <a:gd name="connsiteY139" fmla="*/ 2138894 h 2323145"/>
              <a:gd name="connsiteX140" fmla="*/ 4765388 w 11269336"/>
              <a:gd name="connsiteY140" fmla="*/ 2162525 h 2323145"/>
              <a:gd name="connsiteX141" fmla="*/ 4745033 w 11269336"/>
              <a:gd name="connsiteY141" fmla="*/ 2158859 h 2323145"/>
              <a:gd name="connsiteX142" fmla="*/ 4741475 w 11269336"/>
              <a:gd name="connsiteY142" fmla="*/ 2157998 h 2323145"/>
              <a:gd name="connsiteX143" fmla="*/ 4728247 w 11269336"/>
              <a:gd name="connsiteY143" fmla="*/ 2159526 h 2323145"/>
              <a:gd name="connsiteX144" fmla="*/ 4723263 w 11269336"/>
              <a:gd name="connsiteY144" fmla="*/ 2153742 h 2323145"/>
              <a:gd name="connsiteX145" fmla="*/ 4702453 w 11269336"/>
              <a:gd name="connsiteY145" fmla="*/ 2151586 h 2323145"/>
              <a:gd name="connsiteX146" fmla="*/ 4678455 w 11269336"/>
              <a:gd name="connsiteY146" fmla="*/ 2156131 h 2323145"/>
              <a:gd name="connsiteX147" fmla="*/ 4593061 w 11269336"/>
              <a:gd name="connsiteY147" fmla="*/ 2171597 h 2323145"/>
              <a:gd name="connsiteX148" fmla="*/ 4579902 w 11269336"/>
              <a:gd name="connsiteY148" fmla="*/ 2177927 h 2323145"/>
              <a:gd name="connsiteX149" fmla="*/ 4533444 w 11269336"/>
              <a:gd name="connsiteY149" fmla="*/ 2181200 h 2323145"/>
              <a:gd name="connsiteX150" fmla="*/ 4492832 w 11269336"/>
              <a:gd name="connsiteY150" fmla="*/ 2188033 h 2323145"/>
              <a:gd name="connsiteX151" fmla="*/ 4467257 w 11269336"/>
              <a:gd name="connsiteY151" fmla="*/ 2196121 h 2323145"/>
              <a:gd name="connsiteX152" fmla="*/ 4459937 w 11269336"/>
              <a:gd name="connsiteY152" fmla="*/ 2195182 h 2323145"/>
              <a:gd name="connsiteX153" fmla="*/ 4433312 w 11269336"/>
              <a:gd name="connsiteY153" fmla="*/ 2199004 h 2323145"/>
              <a:gd name="connsiteX154" fmla="*/ 4420601 w 11269336"/>
              <a:gd name="connsiteY154" fmla="*/ 2205158 h 2323145"/>
              <a:gd name="connsiteX155" fmla="*/ 4405765 w 11269336"/>
              <a:gd name="connsiteY155" fmla="*/ 2199902 h 2323145"/>
              <a:gd name="connsiteX156" fmla="*/ 4401354 w 11269336"/>
              <a:gd name="connsiteY156" fmla="*/ 2194745 h 2323145"/>
              <a:gd name="connsiteX157" fmla="*/ 4383151 w 11269336"/>
              <a:gd name="connsiteY157" fmla="*/ 2201140 h 2323145"/>
              <a:gd name="connsiteX158" fmla="*/ 4366646 w 11269336"/>
              <a:gd name="connsiteY158" fmla="*/ 2198564 h 2323145"/>
              <a:gd name="connsiteX159" fmla="*/ 4354009 w 11269336"/>
              <a:gd name="connsiteY159" fmla="*/ 2204984 h 2323145"/>
              <a:gd name="connsiteX160" fmla="*/ 4348284 w 11269336"/>
              <a:gd name="connsiteY160" fmla="*/ 2205270 h 2323145"/>
              <a:gd name="connsiteX161" fmla="*/ 4333906 w 11269336"/>
              <a:gd name="connsiteY161" fmla="*/ 2205251 h 2323145"/>
              <a:gd name="connsiteX162" fmla="*/ 4308819 w 11269336"/>
              <a:gd name="connsiteY162" fmla="*/ 2203822 h 2323145"/>
              <a:gd name="connsiteX163" fmla="*/ 4301210 w 11269336"/>
              <a:gd name="connsiteY163" fmla="*/ 2204456 h 2323145"/>
              <a:gd name="connsiteX164" fmla="*/ 4283095 w 11269336"/>
              <a:gd name="connsiteY164" fmla="*/ 2198177 h 2323145"/>
              <a:gd name="connsiteX165" fmla="*/ 4250119 w 11269336"/>
              <a:gd name="connsiteY165" fmla="*/ 2196342 h 2323145"/>
              <a:gd name="connsiteX166" fmla="*/ 4189203 w 11269336"/>
              <a:gd name="connsiteY166" fmla="*/ 2178994 h 2323145"/>
              <a:gd name="connsiteX167" fmla="*/ 4154035 w 11269336"/>
              <a:gd name="connsiteY167" fmla="*/ 2171950 h 2323145"/>
              <a:gd name="connsiteX168" fmla="*/ 4129569 w 11269336"/>
              <a:gd name="connsiteY168" fmla="*/ 2163850 h 2323145"/>
              <a:gd name="connsiteX169" fmla="*/ 4061250 w 11269336"/>
              <a:gd name="connsiteY169" fmla="*/ 2159236 h 2323145"/>
              <a:gd name="connsiteX170" fmla="*/ 3945480 w 11269336"/>
              <a:gd name="connsiteY170" fmla="*/ 2158279 h 2323145"/>
              <a:gd name="connsiteX171" fmla="*/ 3921468 w 11269336"/>
              <a:gd name="connsiteY171" fmla="*/ 2156588 h 2323145"/>
              <a:gd name="connsiteX172" fmla="*/ 3903348 w 11269336"/>
              <a:gd name="connsiteY172" fmla="*/ 2149220 h 2323145"/>
              <a:gd name="connsiteX173" fmla="*/ 3901342 w 11269336"/>
              <a:gd name="connsiteY173" fmla="*/ 2142355 h 2323145"/>
              <a:gd name="connsiteX174" fmla="*/ 3888539 w 11269336"/>
              <a:gd name="connsiteY174" fmla="*/ 2140476 h 2323145"/>
              <a:gd name="connsiteX175" fmla="*/ 3885662 w 11269336"/>
              <a:gd name="connsiteY175" fmla="*/ 2138740 h 2323145"/>
              <a:gd name="connsiteX176" fmla="*/ 3868627 w 11269336"/>
              <a:gd name="connsiteY176" fmla="*/ 2130023 h 2323145"/>
              <a:gd name="connsiteX177" fmla="*/ 3819177 w 11269336"/>
              <a:gd name="connsiteY177" fmla="*/ 2142111 h 2323145"/>
              <a:gd name="connsiteX178" fmla="*/ 3769100 w 11269336"/>
              <a:gd name="connsiteY178" fmla="*/ 2131731 h 2323145"/>
              <a:gd name="connsiteX179" fmla="*/ 3562752 w 11269336"/>
              <a:gd name="connsiteY179" fmla="*/ 2131785 h 2323145"/>
              <a:gd name="connsiteX180" fmla="*/ 3541402 w 11269336"/>
              <a:gd name="connsiteY180" fmla="*/ 2106821 h 2323145"/>
              <a:gd name="connsiteX181" fmla="*/ 3365341 w 11269336"/>
              <a:gd name="connsiteY181" fmla="*/ 2077638 h 2323145"/>
              <a:gd name="connsiteX182" fmla="*/ 3170922 w 11269336"/>
              <a:gd name="connsiteY182" fmla="*/ 2115957 h 2323145"/>
              <a:gd name="connsiteX183" fmla="*/ 3156256 w 11269336"/>
              <a:gd name="connsiteY183" fmla="*/ 2124773 h 2323145"/>
              <a:gd name="connsiteX184" fmla="*/ 3140298 w 11269336"/>
              <a:gd name="connsiteY184" fmla="*/ 2129182 h 2323145"/>
              <a:gd name="connsiteX185" fmla="*/ 3138514 w 11269336"/>
              <a:gd name="connsiteY185" fmla="*/ 2128069 h 2323145"/>
              <a:gd name="connsiteX186" fmla="*/ 3120467 w 11269336"/>
              <a:gd name="connsiteY186" fmla="*/ 2128281 h 2323145"/>
              <a:gd name="connsiteX187" fmla="*/ 3116175 w 11269336"/>
              <a:gd name="connsiteY187" fmla="*/ 2131633 h 2323145"/>
              <a:gd name="connsiteX188" fmla="*/ 3103685 w 11269336"/>
              <a:gd name="connsiteY188" fmla="*/ 2132814 h 2323145"/>
              <a:gd name="connsiteX189" fmla="*/ 3078794 w 11269336"/>
              <a:gd name="connsiteY189" fmla="*/ 2137935 h 2323145"/>
              <a:gd name="connsiteX190" fmla="*/ 3074407 w 11269336"/>
              <a:gd name="connsiteY190" fmla="*/ 2136274 h 2323145"/>
              <a:gd name="connsiteX191" fmla="*/ 3037285 w 11269336"/>
              <a:gd name="connsiteY191" fmla="*/ 2139919 h 2323145"/>
              <a:gd name="connsiteX192" fmla="*/ 3036901 w 11269336"/>
              <a:gd name="connsiteY192" fmla="*/ 2138726 h 2323145"/>
              <a:gd name="connsiteX193" fmla="*/ 3026996 w 11269336"/>
              <a:gd name="connsiteY193" fmla="*/ 2134322 h 2323145"/>
              <a:gd name="connsiteX194" fmla="*/ 3007772 w 11269336"/>
              <a:gd name="connsiteY194" fmla="*/ 2128742 h 2323145"/>
              <a:gd name="connsiteX195" fmla="*/ 2965030 w 11269336"/>
              <a:gd name="connsiteY195" fmla="*/ 2100494 h 2323145"/>
              <a:gd name="connsiteX196" fmla="*/ 2926342 w 11269336"/>
              <a:gd name="connsiteY196" fmla="*/ 2104155 h 2323145"/>
              <a:gd name="connsiteX197" fmla="*/ 2918608 w 11269336"/>
              <a:gd name="connsiteY197" fmla="*/ 2104215 h 2323145"/>
              <a:gd name="connsiteX198" fmla="*/ 2918475 w 11269336"/>
              <a:gd name="connsiteY198" fmla="*/ 2103937 h 2323145"/>
              <a:gd name="connsiteX199" fmla="*/ 2910360 w 11269336"/>
              <a:gd name="connsiteY199" fmla="*/ 2103444 h 2323145"/>
              <a:gd name="connsiteX200" fmla="*/ 2904507 w 11269336"/>
              <a:gd name="connsiteY200" fmla="*/ 2104326 h 2323145"/>
              <a:gd name="connsiteX201" fmla="*/ 2889503 w 11269336"/>
              <a:gd name="connsiteY201" fmla="*/ 2104443 h 2323145"/>
              <a:gd name="connsiteX202" fmla="*/ 2884480 w 11269336"/>
              <a:gd name="connsiteY202" fmla="*/ 2102626 h 2323145"/>
              <a:gd name="connsiteX203" fmla="*/ 2882689 w 11269336"/>
              <a:gd name="connsiteY203" fmla="*/ 2099228 h 2323145"/>
              <a:gd name="connsiteX204" fmla="*/ 2881291 w 11269336"/>
              <a:gd name="connsiteY204" fmla="*/ 2099618 h 2323145"/>
              <a:gd name="connsiteX205" fmla="*/ 2853979 w 11269336"/>
              <a:gd name="connsiteY205" fmla="*/ 2090388 h 2323145"/>
              <a:gd name="connsiteX206" fmla="*/ 2791790 w 11269336"/>
              <a:gd name="connsiteY206" fmla="*/ 2080332 h 2323145"/>
              <a:gd name="connsiteX207" fmla="*/ 2755844 w 11269336"/>
              <a:gd name="connsiteY207" fmla="*/ 2078874 h 2323145"/>
              <a:gd name="connsiteX208" fmla="*/ 2657742 w 11269336"/>
              <a:gd name="connsiteY208" fmla="*/ 2070179 h 2323145"/>
              <a:gd name="connsiteX209" fmla="*/ 2559549 w 11269336"/>
              <a:gd name="connsiteY209" fmla="*/ 2057873 h 2323145"/>
              <a:gd name="connsiteX210" fmla="*/ 2512054 w 11269336"/>
              <a:gd name="connsiteY210" fmla="*/ 2031671 h 2323145"/>
              <a:gd name="connsiteX211" fmla="*/ 2506437 w 11269336"/>
              <a:gd name="connsiteY211" fmla="*/ 2030918 h 2323145"/>
              <a:gd name="connsiteX212" fmla="*/ 2491752 w 11269336"/>
              <a:gd name="connsiteY212" fmla="*/ 2033906 h 2323145"/>
              <a:gd name="connsiteX213" fmla="*/ 2486338 w 11269336"/>
              <a:gd name="connsiteY213" fmla="*/ 2035862 h 2323145"/>
              <a:gd name="connsiteX214" fmla="*/ 2478186 w 11269336"/>
              <a:gd name="connsiteY214" fmla="*/ 2036953 h 2323145"/>
              <a:gd name="connsiteX215" fmla="*/ 2477950 w 11269336"/>
              <a:gd name="connsiteY215" fmla="*/ 2036715 h 2323145"/>
              <a:gd name="connsiteX216" fmla="*/ 2470381 w 11269336"/>
              <a:gd name="connsiteY216" fmla="*/ 2038256 h 2323145"/>
              <a:gd name="connsiteX217" fmla="*/ 2433781 w 11269336"/>
              <a:gd name="connsiteY217" fmla="*/ 2049140 h 2323145"/>
              <a:gd name="connsiteX218" fmla="*/ 2381172 w 11269336"/>
              <a:gd name="connsiteY218" fmla="*/ 2030645 h 2323145"/>
              <a:gd name="connsiteX219" fmla="*/ 2360198 w 11269336"/>
              <a:gd name="connsiteY219" fmla="*/ 2029059 h 2323145"/>
              <a:gd name="connsiteX220" fmla="*/ 2348815 w 11269336"/>
              <a:gd name="connsiteY220" fmla="*/ 2026798 h 2323145"/>
              <a:gd name="connsiteX221" fmla="*/ 2347988 w 11269336"/>
              <a:gd name="connsiteY221" fmla="*/ 2025745 h 2323145"/>
              <a:gd name="connsiteX222" fmla="*/ 2312920 w 11269336"/>
              <a:gd name="connsiteY222" fmla="*/ 2036311 h 2323145"/>
              <a:gd name="connsiteX223" fmla="*/ 2307986 w 11269336"/>
              <a:gd name="connsiteY223" fmla="*/ 2035583 h 2323145"/>
              <a:gd name="connsiteX224" fmla="*/ 2285481 w 11269336"/>
              <a:gd name="connsiteY224" fmla="*/ 2045197 h 2323145"/>
              <a:gd name="connsiteX225" fmla="*/ 2273666 w 11269336"/>
              <a:gd name="connsiteY225" fmla="*/ 2048710 h 2323145"/>
              <a:gd name="connsiteX226" fmla="*/ 2270719 w 11269336"/>
              <a:gd name="connsiteY226" fmla="*/ 2052702 h 2323145"/>
              <a:gd name="connsiteX227" fmla="*/ 2253080 w 11269336"/>
              <a:gd name="connsiteY227" fmla="*/ 2056363 h 2323145"/>
              <a:gd name="connsiteX228" fmla="*/ 2250906 w 11269336"/>
              <a:gd name="connsiteY228" fmla="*/ 2055654 h 2323145"/>
              <a:gd name="connsiteX229" fmla="*/ 2236905 w 11269336"/>
              <a:gd name="connsiteY229" fmla="*/ 2062882 h 2323145"/>
              <a:gd name="connsiteX230" fmla="*/ 2225830 w 11269336"/>
              <a:gd name="connsiteY230" fmla="*/ 2074027 h 2323145"/>
              <a:gd name="connsiteX231" fmla="*/ 2073776 w 11269336"/>
              <a:gd name="connsiteY231" fmla="*/ 2089244 h 2323145"/>
              <a:gd name="connsiteX232" fmla="*/ 1948256 w 11269336"/>
              <a:gd name="connsiteY232" fmla="*/ 2146616 h 2323145"/>
              <a:gd name="connsiteX233" fmla="*/ 1865582 w 11269336"/>
              <a:gd name="connsiteY233" fmla="*/ 2153738 h 2323145"/>
              <a:gd name="connsiteX234" fmla="*/ 1835210 w 11269336"/>
              <a:gd name="connsiteY234" fmla="*/ 2134244 h 2323145"/>
              <a:gd name="connsiteX235" fmla="*/ 1632661 w 11269336"/>
              <a:gd name="connsiteY235" fmla="*/ 2173882 h 2323145"/>
              <a:gd name="connsiteX236" fmla="*/ 1579590 w 11269336"/>
              <a:gd name="connsiteY236" fmla="*/ 2173680 h 2323145"/>
              <a:gd name="connsiteX237" fmla="*/ 1535601 w 11269336"/>
              <a:gd name="connsiteY237" fmla="*/ 2194590 h 2323145"/>
              <a:gd name="connsiteX238" fmla="*/ 1515594 w 11269336"/>
              <a:gd name="connsiteY238" fmla="*/ 2189622 h 2323145"/>
              <a:gd name="connsiteX239" fmla="*/ 1512113 w 11269336"/>
              <a:gd name="connsiteY239" fmla="*/ 2188534 h 2323145"/>
              <a:gd name="connsiteX240" fmla="*/ 1498838 w 11269336"/>
              <a:gd name="connsiteY240" fmla="*/ 2189213 h 2323145"/>
              <a:gd name="connsiteX241" fmla="*/ 1494279 w 11269336"/>
              <a:gd name="connsiteY241" fmla="*/ 2183112 h 2323145"/>
              <a:gd name="connsiteX242" fmla="*/ 1473714 w 11269336"/>
              <a:gd name="connsiteY242" fmla="*/ 2179625 h 2323145"/>
              <a:gd name="connsiteX243" fmla="*/ 1449503 w 11269336"/>
              <a:gd name="connsiteY243" fmla="*/ 2182633 h 2323145"/>
              <a:gd name="connsiteX244" fmla="*/ 1266687 w 11269336"/>
              <a:gd name="connsiteY244" fmla="*/ 2212688 h 2323145"/>
              <a:gd name="connsiteX245" fmla="*/ 1239614 w 11269336"/>
              <a:gd name="connsiteY245" fmla="*/ 2209727 h 2323145"/>
              <a:gd name="connsiteX246" fmla="*/ 1202436 w 11269336"/>
              <a:gd name="connsiteY246" fmla="*/ 2209817 h 2323145"/>
              <a:gd name="connsiteX247" fmla="*/ 1136097 w 11269336"/>
              <a:gd name="connsiteY247" fmla="*/ 2205112 h 2323145"/>
              <a:gd name="connsiteX248" fmla="*/ 988232 w 11269336"/>
              <a:gd name="connsiteY248" fmla="*/ 2235635 h 2323145"/>
              <a:gd name="connsiteX249" fmla="*/ 981959 w 11269336"/>
              <a:gd name="connsiteY249" fmla="*/ 2231607 h 2323145"/>
              <a:gd name="connsiteX250" fmla="*/ 938600 w 11269336"/>
              <a:gd name="connsiteY250" fmla="*/ 2238113 h 2323145"/>
              <a:gd name="connsiteX251" fmla="*/ 791788 w 11269336"/>
              <a:gd name="connsiteY251" fmla="*/ 2293224 h 2323145"/>
              <a:gd name="connsiteX252" fmla="*/ 706914 w 11269336"/>
              <a:gd name="connsiteY252" fmla="*/ 2305046 h 2323145"/>
              <a:gd name="connsiteX253" fmla="*/ 675971 w 11269336"/>
              <a:gd name="connsiteY253" fmla="*/ 2304030 h 2323145"/>
              <a:gd name="connsiteX254" fmla="*/ 624180 w 11269336"/>
              <a:gd name="connsiteY254" fmla="*/ 2302650 h 2323145"/>
              <a:gd name="connsiteX255" fmla="*/ 583453 w 11269336"/>
              <a:gd name="connsiteY255" fmla="*/ 2288788 h 2323145"/>
              <a:gd name="connsiteX256" fmla="*/ 540946 w 11269336"/>
              <a:gd name="connsiteY256" fmla="*/ 2292721 h 2323145"/>
              <a:gd name="connsiteX257" fmla="*/ 533680 w 11269336"/>
              <a:gd name="connsiteY257" fmla="*/ 2310233 h 2323145"/>
              <a:gd name="connsiteX258" fmla="*/ 487366 w 11269336"/>
              <a:gd name="connsiteY258" fmla="*/ 2309053 h 2323145"/>
              <a:gd name="connsiteX259" fmla="*/ 416820 w 11269336"/>
              <a:gd name="connsiteY259" fmla="*/ 2305443 h 2323145"/>
              <a:gd name="connsiteX260" fmla="*/ 376805 w 11269336"/>
              <a:gd name="connsiteY260" fmla="*/ 2307647 h 2323145"/>
              <a:gd name="connsiteX261" fmla="*/ 266777 w 11269336"/>
              <a:gd name="connsiteY261" fmla="*/ 2309012 h 2323145"/>
              <a:gd name="connsiteX262" fmla="*/ 156013 w 11269336"/>
              <a:gd name="connsiteY262" fmla="*/ 2306832 h 2323145"/>
              <a:gd name="connsiteX263" fmla="*/ 87258 w 11269336"/>
              <a:gd name="connsiteY263" fmla="*/ 2285511 h 2323145"/>
              <a:gd name="connsiteX264" fmla="*/ 23798 w 11269336"/>
              <a:gd name="connsiteY264" fmla="*/ 2281822 h 2323145"/>
              <a:gd name="connsiteX265" fmla="*/ 0 w 11269336"/>
              <a:gd name="connsiteY265" fmla="*/ 2285369 h 2323145"/>
              <a:gd name="connsiteX266" fmla="*/ 0 w 11269336"/>
              <a:gd name="connsiteY266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139429 w 11269336"/>
              <a:gd name="connsiteY20" fmla="*/ 696446 h 2323145"/>
              <a:gd name="connsiteX21" fmla="*/ 9114263 w 11269336"/>
              <a:gd name="connsiteY21" fmla="*/ 709213 h 2323145"/>
              <a:gd name="connsiteX22" fmla="*/ 9028928 w 11269336"/>
              <a:gd name="connsiteY22" fmla="*/ 745350 h 2323145"/>
              <a:gd name="connsiteX23" fmla="*/ 8977138 w 11269336"/>
              <a:gd name="connsiteY23" fmla="*/ 774970 h 2323145"/>
              <a:gd name="connsiteX24" fmla="*/ 8947030 w 11269336"/>
              <a:gd name="connsiteY24" fmla="*/ 814934 h 2323145"/>
              <a:gd name="connsiteX25" fmla="*/ 8914746 w 11269336"/>
              <a:gd name="connsiteY25" fmla="*/ 826428 h 2323145"/>
              <a:gd name="connsiteX26" fmla="*/ 8917778 w 11269336"/>
              <a:gd name="connsiteY26" fmla="*/ 835198 h 2323145"/>
              <a:gd name="connsiteX27" fmla="*/ 8905560 w 11269336"/>
              <a:gd name="connsiteY27" fmla="*/ 838358 h 2323145"/>
              <a:gd name="connsiteX28" fmla="*/ 8897564 w 11269336"/>
              <a:gd name="connsiteY28" fmla="*/ 834287 h 2323145"/>
              <a:gd name="connsiteX29" fmla="*/ 8878040 w 11269336"/>
              <a:gd name="connsiteY29" fmla="*/ 844150 h 2323145"/>
              <a:gd name="connsiteX30" fmla="*/ 8882654 w 11269336"/>
              <a:gd name="connsiteY30" fmla="*/ 892768 h 2323145"/>
              <a:gd name="connsiteX31" fmla="*/ 8795998 w 11269336"/>
              <a:gd name="connsiteY31" fmla="*/ 863337 h 2323145"/>
              <a:gd name="connsiteX32" fmla="*/ 8776970 w 11269336"/>
              <a:gd name="connsiteY32" fmla="*/ 885177 h 2323145"/>
              <a:gd name="connsiteX33" fmla="*/ 8755719 w 11269336"/>
              <a:gd name="connsiteY33" fmla="*/ 889754 h 2323145"/>
              <a:gd name="connsiteX34" fmla="*/ 8743257 w 11269336"/>
              <a:gd name="connsiteY34" fmla="*/ 904723 h 2323145"/>
              <a:gd name="connsiteX35" fmla="*/ 8721366 w 11269336"/>
              <a:gd name="connsiteY35" fmla="*/ 904711 h 2323145"/>
              <a:gd name="connsiteX36" fmla="*/ 8678353 w 11269336"/>
              <a:gd name="connsiteY36" fmla="*/ 926318 h 2323145"/>
              <a:gd name="connsiteX37" fmla="*/ 8636849 w 11269336"/>
              <a:gd name="connsiteY37" fmla="*/ 937900 h 2323145"/>
              <a:gd name="connsiteX38" fmla="*/ 8620213 w 11269336"/>
              <a:gd name="connsiteY38" fmla="*/ 943068 h 2323145"/>
              <a:gd name="connsiteX39" fmla="*/ 8612581 w 11269336"/>
              <a:gd name="connsiteY39" fmla="*/ 952695 h 2323145"/>
              <a:gd name="connsiteX40" fmla="*/ 8589038 w 11269336"/>
              <a:gd name="connsiteY40" fmla="*/ 963892 h 2323145"/>
              <a:gd name="connsiteX41" fmla="*/ 8579950 w 11269336"/>
              <a:gd name="connsiteY41" fmla="*/ 960899 h 2323145"/>
              <a:gd name="connsiteX42" fmla="*/ 8579319 w 11269336"/>
              <a:gd name="connsiteY42" fmla="*/ 965630 h 2323145"/>
              <a:gd name="connsiteX43" fmla="*/ 8547429 w 11269336"/>
              <a:gd name="connsiteY43" fmla="*/ 984506 h 2323145"/>
              <a:gd name="connsiteX44" fmla="*/ 8478704 w 11269336"/>
              <a:gd name="connsiteY44" fmla="*/ 1025490 h 2323145"/>
              <a:gd name="connsiteX45" fmla="*/ 8461421 w 11269336"/>
              <a:gd name="connsiteY45" fmla="*/ 1035512 h 2323145"/>
              <a:gd name="connsiteX46" fmla="*/ 8445003 w 11269336"/>
              <a:gd name="connsiteY46" fmla="*/ 1036851 h 2323145"/>
              <a:gd name="connsiteX47" fmla="*/ 8357350 w 11269336"/>
              <a:gd name="connsiteY47" fmla="*/ 1060213 h 2323145"/>
              <a:gd name="connsiteX48" fmla="*/ 8335565 w 11269336"/>
              <a:gd name="connsiteY48" fmla="*/ 1061151 h 2323145"/>
              <a:gd name="connsiteX49" fmla="*/ 8325267 w 11269336"/>
              <a:gd name="connsiteY49" fmla="*/ 1055919 h 2323145"/>
              <a:gd name="connsiteX50" fmla="*/ 8293586 w 11269336"/>
              <a:gd name="connsiteY50" fmla="*/ 1076144 h 2323145"/>
              <a:gd name="connsiteX51" fmla="*/ 8242405 w 11269336"/>
              <a:gd name="connsiteY51" fmla="*/ 1095960 h 2323145"/>
              <a:gd name="connsiteX52" fmla="*/ 8197391 w 11269336"/>
              <a:gd name="connsiteY52" fmla="*/ 1107746 h 2323145"/>
              <a:gd name="connsiteX53" fmla="*/ 8081474 w 11269336"/>
              <a:gd name="connsiteY53" fmla="*/ 1130125 h 2323145"/>
              <a:gd name="connsiteX54" fmla="*/ 8053585 w 11269336"/>
              <a:gd name="connsiteY54" fmla="*/ 1129169 h 2323145"/>
              <a:gd name="connsiteX55" fmla="*/ 8038422 w 11269336"/>
              <a:gd name="connsiteY55" fmla="*/ 1119092 h 2323145"/>
              <a:gd name="connsiteX56" fmla="*/ 8029450 w 11269336"/>
              <a:gd name="connsiteY56" fmla="*/ 1125592 h 2323145"/>
              <a:gd name="connsiteX57" fmla="*/ 7959552 w 11269336"/>
              <a:gd name="connsiteY57" fmla="*/ 1140188 h 2323145"/>
              <a:gd name="connsiteX58" fmla="*/ 7914188 w 11269336"/>
              <a:gd name="connsiteY58" fmla="*/ 1150862 h 2323145"/>
              <a:gd name="connsiteX59" fmla="*/ 7914918 w 11269336"/>
              <a:gd name="connsiteY59" fmla="*/ 1168758 h 2323145"/>
              <a:gd name="connsiteX60" fmla="*/ 7875510 w 11269336"/>
              <a:gd name="connsiteY60" fmla="*/ 1183153 h 2323145"/>
              <a:gd name="connsiteX61" fmla="*/ 7829932 w 11269336"/>
              <a:gd name="connsiteY61" fmla="*/ 1180782 h 2323145"/>
              <a:gd name="connsiteX62" fmla="*/ 7779182 w 11269336"/>
              <a:gd name="connsiteY62" fmla="*/ 1192665 h 2323145"/>
              <a:gd name="connsiteX63" fmla="*/ 7748774 w 11269336"/>
              <a:gd name="connsiteY63" fmla="*/ 1199586 h 2323145"/>
              <a:gd name="connsiteX64" fmla="*/ 7671846 w 11269336"/>
              <a:gd name="connsiteY64" fmla="*/ 1231966 h 2323145"/>
              <a:gd name="connsiteX65" fmla="*/ 7554146 w 11269336"/>
              <a:gd name="connsiteY65" fmla="*/ 1319748 h 2323145"/>
              <a:gd name="connsiteX66" fmla="*/ 7515052 w 11269336"/>
              <a:gd name="connsiteY66" fmla="*/ 1336718 h 2323145"/>
              <a:gd name="connsiteX67" fmla="*/ 7507193 w 11269336"/>
              <a:gd name="connsiteY67" fmla="*/ 1334617 h 2323145"/>
              <a:gd name="connsiteX68" fmla="*/ 7461694 w 11269336"/>
              <a:gd name="connsiteY68" fmla="*/ 1375866 h 2323145"/>
              <a:gd name="connsiteX69" fmla="*/ 7377571 w 11269336"/>
              <a:gd name="connsiteY69" fmla="*/ 1400128 h 2323145"/>
              <a:gd name="connsiteX70" fmla="*/ 7311261 w 11269336"/>
              <a:gd name="connsiteY70" fmla="*/ 1412652 h 2323145"/>
              <a:gd name="connsiteX71" fmla="*/ 7275307 w 11269336"/>
              <a:gd name="connsiteY71" fmla="*/ 1422171 h 2323145"/>
              <a:gd name="connsiteX72" fmla="*/ 7247783 w 11269336"/>
              <a:gd name="connsiteY72" fmla="*/ 1426330 h 2323145"/>
              <a:gd name="connsiteX73" fmla="*/ 7185047 w 11269336"/>
              <a:gd name="connsiteY73" fmla="*/ 1451812 h 2323145"/>
              <a:gd name="connsiteX74" fmla="*/ 7084117 w 11269336"/>
              <a:gd name="connsiteY74" fmla="*/ 1500281 h 2323145"/>
              <a:gd name="connsiteX75" fmla="*/ 7062011 w 11269336"/>
              <a:gd name="connsiteY75" fmla="*/ 1509183 h 2323145"/>
              <a:gd name="connsiteX76" fmla="*/ 7040555 w 11269336"/>
              <a:gd name="connsiteY76" fmla="*/ 1511207 h 2323145"/>
              <a:gd name="connsiteX77" fmla="*/ 7033438 w 11269336"/>
              <a:gd name="connsiteY77" fmla="*/ 1506772 h 2323145"/>
              <a:gd name="connsiteX78" fmla="*/ 7020886 w 11269336"/>
              <a:gd name="connsiteY78" fmla="*/ 1510764 h 2323145"/>
              <a:gd name="connsiteX79" fmla="*/ 7017033 w 11269336"/>
              <a:gd name="connsiteY79" fmla="*/ 1510650 h 2323145"/>
              <a:gd name="connsiteX80" fmla="*/ 6995460 w 11269336"/>
              <a:gd name="connsiteY80" fmla="*/ 1511173 h 2323145"/>
              <a:gd name="connsiteX81" fmla="*/ 6962144 w 11269336"/>
              <a:gd name="connsiteY81" fmla="*/ 1541508 h 2323145"/>
              <a:gd name="connsiteX82" fmla="*/ 6910674 w 11269336"/>
              <a:gd name="connsiteY82" fmla="*/ 1554793 h 2323145"/>
              <a:gd name="connsiteX83" fmla="*/ 6732152 w 11269336"/>
              <a:gd name="connsiteY83" fmla="*/ 1642538 h 2323145"/>
              <a:gd name="connsiteX84" fmla="*/ 6694106 w 11269336"/>
              <a:gd name="connsiteY84" fmla="*/ 1632377 h 2323145"/>
              <a:gd name="connsiteX85" fmla="*/ 6617223 w 11269336"/>
              <a:gd name="connsiteY85" fmla="*/ 1659889 h 2323145"/>
              <a:gd name="connsiteX86" fmla="*/ 6521138 w 11269336"/>
              <a:gd name="connsiteY86" fmla="*/ 1744340 h 2323145"/>
              <a:gd name="connsiteX87" fmla="*/ 6380677 w 11269336"/>
              <a:gd name="connsiteY87" fmla="*/ 1796883 h 2323145"/>
              <a:gd name="connsiteX88" fmla="*/ 6374897 w 11269336"/>
              <a:gd name="connsiteY88" fmla="*/ 1809910 h 2323145"/>
              <a:gd name="connsiteX89" fmla="*/ 6364545 w 11269336"/>
              <a:gd name="connsiteY89" fmla="*/ 1820090 h 2323145"/>
              <a:gd name="connsiteX90" fmla="*/ 6362126 w 11269336"/>
              <a:gd name="connsiteY90" fmla="*/ 1819991 h 2323145"/>
              <a:gd name="connsiteX91" fmla="*/ 6346673 w 11269336"/>
              <a:gd name="connsiteY91" fmla="*/ 1827824 h 2323145"/>
              <a:gd name="connsiteX92" fmla="*/ 6345588 w 11269336"/>
              <a:gd name="connsiteY92" fmla="*/ 1832232 h 2323145"/>
              <a:gd name="connsiteX93" fmla="*/ 6335708 w 11269336"/>
              <a:gd name="connsiteY93" fmla="*/ 1838451 h 2323145"/>
              <a:gd name="connsiteX94" fmla="*/ 6318182 w 11269336"/>
              <a:gd name="connsiteY94" fmla="*/ 1852975 h 2323145"/>
              <a:gd name="connsiteX95" fmla="*/ 6313084 w 11269336"/>
              <a:gd name="connsiteY95" fmla="*/ 1853561 h 2323145"/>
              <a:gd name="connsiteX96" fmla="*/ 6283816 w 11269336"/>
              <a:gd name="connsiteY96" fmla="*/ 1872148 h 2323145"/>
              <a:gd name="connsiteX97" fmla="*/ 6282550 w 11269336"/>
              <a:gd name="connsiteY97" fmla="*/ 1871392 h 2323145"/>
              <a:gd name="connsiteX98" fmla="*/ 6270527 w 11269336"/>
              <a:gd name="connsiteY98" fmla="*/ 1872208 h 2323145"/>
              <a:gd name="connsiteX99" fmla="*/ 6249518 w 11269336"/>
              <a:gd name="connsiteY99" fmla="*/ 1876079 h 2323145"/>
              <a:gd name="connsiteX100" fmla="*/ 6190386 w 11269336"/>
              <a:gd name="connsiteY100" fmla="*/ 1872478 h 2323145"/>
              <a:gd name="connsiteX101" fmla="*/ 6159777 w 11269336"/>
              <a:gd name="connsiteY101" fmla="*/ 1891745 h 2323145"/>
              <a:gd name="connsiteX102" fmla="*/ 6153131 w 11269336"/>
              <a:gd name="connsiteY102" fmla="*/ 1895079 h 2323145"/>
              <a:gd name="connsiteX103" fmla="*/ 6152798 w 11269336"/>
              <a:gd name="connsiteY103" fmla="*/ 1894920 h 2323145"/>
              <a:gd name="connsiteX104" fmla="*/ 6145388 w 11269336"/>
              <a:gd name="connsiteY104" fmla="*/ 1897990 h 2323145"/>
              <a:gd name="connsiteX105" fmla="*/ 6141014 w 11269336"/>
              <a:gd name="connsiteY105" fmla="*/ 1901155 h 2323145"/>
              <a:gd name="connsiteX106" fmla="*/ 6128122 w 11269336"/>
              <a:gd name="connsiteY106" fmla="*/ 1907623 h 2323145"/>
              <a:gd name="connsiteX107" fmla="*/ 6122351 w 11269336"/>
              <a:gd name="connsiteY107" fmla="*/ 1908359 h 2323145"/>
              <a:gd name="connsiteX108" fmla="*/ 6064750 w 11269336"/>
              <a:gd name="connsiteY108" fmla="*/ 1896394 h 2323145"/>
              <a:gd name="connsiteX109" fmla="*/ 5964230 w 11269336"/>
              <a:gd name="connsiteY109" fmla="*/ 1910038 h 2323145"/>
              <a:gd name="connsiteX110" fmla="*/ 5865399 w 11269336"/>
              <a:gd name="connsiteY110" fmla="*/ 1926966 h 2323145"/>
              <a:gd name="connsiteX111" fmla="*/ 5829951 w 11269336"/>
              <a:gd name="connsiteY111" fmla="*/ 1934755 h 2323145"/>
              <a:gd name="connsiteX112" fmla="*/ 5765285 w 11269336"/>
              <a:gd name="connsiteY112" fmla="*/ 1941322 h 2323145"/>
              <a:gd name="connsiteX113" fmla="*/ 5734750 w 11269336"/>
              <a:gd name="connsiteY113" fmla="*/ 1939793 h 2323145"/>
              <a:gd name="connsiteX114" fmla="*/ 5733569 w 11269336"/>
              <a:gd name="connsiteY114" fmla="*/ 1940505 h 2323145"/>
              <a:gd name="connsiteX115" fmla="*/ 5730329 w 11269336"/>
              <a:gd name="connsiteY115" fmla="*/ 1937845 h 2323145"/>
              <a:gd name="connsiteX116" fmla="*/ 5724661 w 11269336"/>
              <a:gd name="connsiteY116" fmla="*/ 1937455 h 2323145"/>
              <a:gd name="connsiteX117" fmla="*/ 5710186 w 11269336"/>
              <a:gd name="connsiteY117" fmla="*/ 1941370 h 2323145"/>
              <a:gd name="connsiteX118" fmla="*/ 5704910 w 11269336"/>
              <a:gd name="connsiteY118" fmla="*/ 1943663 h 2323145"/>
              <a:gd name="connsiteX119" fmla="*/ 5696836 w 11269336"/>
              <a:gd name="connsiteY119" fmla="*/ 1945271 h 2323145"/>
              <a:gd name="connsiteX120" fmla="*/ 5696583 w 11269336"/>
              <a:gd name="connsiteY120" fmla="*/ 1945050 h 2323145"/>
              <a:gd name="connsiteX121" fmla="*/ 5689123 w 11269336"/>
              <a:gd name="connsiteY121" fmla="*/ 1947067 h 2323145"/>
              <a:gd name="connsiteX122" fmla="*/ 5653291 w 11269336"/>
              <a:gd name="connsiteY122" fmla="*/ 1960245 h 2323145"/>
              <a:gd name="connsiteX123" fmla="*/ 5599385 w 11269336"/>
              <a:gd name="connsiteY123" fmla="*/ 1945198 h 2323145"/>
              <a:gd name="connsiteX124" fmla="*/ 5578300 w 11269336"/>
              <a:gd name="connsiteY124" fmla="*/ 1944963 h 2323145"/>
              <a:gd name="connsiteX125" fmla="*/ 5566758 w 11269336"/>
              <a:gd name="connsiteY125" fmla="*/ 1943441 h 2323145"/>
              <a:gd name="connsiteX126" fmla="*/ 5565857 w 11269336"/>
              <a:gd name="connsiteY126" fmla="*/ 1942445 h 2323145"/>
              <a:gd name="connsiteX127" fmla="*/ 5531534 w 11269336"/>
              <a:gd name="connsiteY127" fmla="*/ 1955208 h 2323145"/>
              <a:gd name="connsiteX128" fmla="*/ 5526552 w 11269336"/>
              <a:gd name="connsiteY128" fmla="*/ 1954799 h 2323145"/>
              <a:gd name="connsiteX129" fmla="*/ 5504723 w 11269336"/>
              <a:gd name="connsiteY129" fmla="*/ 1965811 h 2323145"/>
              <a:gd name="connsiteX130" fmla="*/ 5493156 w 11269336"/>
              <a:gd name="connsiteY130" fmla="*/ 1970063 h 2323145"/>
              <a:gd name="connsiteX131" fmla="*/ 5490486 w 11269336"/>
              <a:gd name="connsiteY131" fmla="*/ 1974227 h 2323145"/>
              <a:gd name="connsiteX132" fmla="*/ 5473107 w 11269336"/>
              <a:gd name="connsiteY132" fmla="*/ 1979001 h 2323145"/>
              <a:gd name="connsiteX133" fmla="*/ 5470885 w 11269336"/>
              <a:gd name="connsiteY133" fmla="*/ 1978432 h 2323145"/>
              <a:gd name="connsiteX134" fmla="*/ 5457393 w 11269336"/>
              <a:gd name="connsiteY134" fmla="*/ 1986525 h 2323145"/>
              <a:gd name="connsiteX135" fmla="*/ 5447102 w 11269336"/>
              <a:gd name="connsiteY135" fmla="*/ 1998329 h 2323145"/>
              <a:gd name="connsiteX136" fmla="*/ 5159151 w 11269336"/>
              <a:gd name="connsiteY136" fmla="*/ 2029640 h 2323145"/>
              <a:gd name="connsiteX137" fmla="*/ 5041688 w 11269336"/>
              <a:gd name="connsiteY137" fmla="*/ 2022334 h 2323145"/>
              <a:gd name="connsiteX138" fmla="*/ 4860988 w 11269336"/>
              <a:gd name="connsiteY138" fmla="*/ 2135698 h 2323145"/>
              <a:gd name="connsiteX139" fmla="*/ 4807902 w 11269336"/>
              <a:gd name="connsiteY139" fmla="*/ 2138894 h 2323145"/>
              <a:gd name="connsiteX140" fmla="*/ 4765388 w 11269336"/>
              <a:gd name="connsiteY140" fmla="*/ 2162525 h 2323145"/>
              <a:gd name="connsiteX141" fmla="*/ 4745033 w 11269336"/>
              <a:gd name="connsiteY141" fmla="*/ 2158859 h 2323145"/>
              <a:gd name="connsiteX142" fmla="*/ 4741475 w 11269336"/>
              <a:gd name="connsiteY142" fmla="*/ 2157998 h 2323145"/>
              <a:gd name="connsiteX143" fmla="*/ 4728247 w 11269336"/>
              <a:gd name="connsiteY143" fmla="*/ 2159526 h 2323145"/>
              <a:gd name="connsiteX144" fmla="*/ 4723263 w 11269336"/>
              <a:gd name="connsiteY144" fmla="*/ 2153742 h 2323145"/>
              <a:gd name="connsiteX145" fmla="*/ 4702453 w 11269336"/>
              <a:gd name="connsiteY145" fmla="*/ 2151586 h 2323145"/>
              <a:gd name="connsiteX146" fmla="*/ 4678455 w 11269336"/>
              <a:gd name="connsiteY146" fmla="*/ 2156131 h 2323145"/>
              <a:gd name="connsiteX147" fmla="*/ 4593061 w 11269336"/>
              <a:gd name="connsiteY147" fmla="*/ 2171597 h 2323145"/>
              <a:gd name="connsiteX148" fmla="*/ 4579902 w 11269336"/>
              <a:gd name="connsiteY148" fmla="*/ 2177927 h 2323145"/>
              <a:gd name="connsiteX149" fmla="*/ 4533444 w 11269336"/>
              <a:gd name="connsiteY149" fmla="*/ 2181200 h 2323145"/>
              <a:gd name="connsiteX150" fmla="*/ 4492832 w 11269336"/>
              <a:gd name="connsiteY150" fmla="*/ 2188033 h 2323145"/>
              <a:gd name="connsiteX151" fmla="*/ 4467257 w 11269336"/>
              <a:gd name="connsiteY151" fmla="*/ 2196121 h 2323145"/>
              <a:gd name="connsiteX152" fmla="*/ 4459937 w 11269336"/>
              <a:gd name="connsiteY152" fmla="*/ 2195182 h 2323145"/>
              <a:gd name="connsiteX153" fmla="*/ 4433312 w 11269336"/>
              <a:gd name="connsiteY153" fmla="*/ 2199004 h 2323145"/>
              <a:gd name="connsiteX154" fmla="*/ 4420601 w 11269336"/>
              <a:gd name="connsiteY154" fmla="*/ 2205158 h 2323145"/>
              <a:gd name="connsiteX155" fmla="*/ 4405765 w 11269336"/>
              <a:gd name="connsiteY155" fmla="*/ 2199902 h 2323145"/>
              <a:gd name="connsiteX156" fmla="*/ 4401354 w 11269336"/>
              <a:gd name="connsiteY156" fmla="*/ 2194745 h 2323145"/>
              <a:gd name="connsiteX157" fmla="*/ 4383151 w 11269336"/>
              <a:gd name="connsiteY157" fmla="*/ 2201140 h 2323145"/>
              <a:gd name="connsiteX158" fmla="*/ 4366646 w 11269336"/>
              <a:gd name="connsiteY158" fmla="*/ 2198564 h 2323145"/>
              <a:gd name="connsiteX159" fmla="*/ 4354009 w 11269336"/>
              <a:gd name="connsiteY159" fmla="*/ 2204984 h 2323145"/>
              <a:gd name="connsiteX160" fmla="*/ 4348284 w 11269336"/>
              <a:gd name="connsiteY160" fmla="*/ 2205270 h 2323145"/>
              <a:gd name="connsiteX161" fmla="*/ 4333906 w 11269336"/>
              <a:gd name="connsiteY161" fmla="*/ 2205251 h 2323145"/>
              <a:gd name="connsiteX162" fmla="*/ 4308819 w 11269336"/>
              <a:gd name="connsiteY162" fmla="*/ 2203822 h 2323145"/>
              <a:gd name="connsiteX163" fmla="*/ 4301210 w 11269336"/>
              <a:gd name="connsiteY163" fmla="*/ 2204456 h 2323145"/>
              <a:gd name="connsiteX164" fmla="*/ 4283095 w 11269336"/>
              <a:gd name="connsiteY164" fmla="*/ 2198177 h 2323145"/>
              <a:gd name="connsiteX165" fmla="*/ 4250119 w 11269336"/>
              <a:gd name="connsiteY165" fmla="*/ 2196342 h 2323145"/>
              <a:gd name="connsiteX166" fmla="*/ 4189203 w 11269336"/>
              <a:gd name="connsiteY166" fmla="*/ 2178994 h 2323145"/>
              <a:gd name="connsiteX167" fmla="*/ 4154035 w 11269336"/>
              <a:gd name="connsiteY167" fmla="*/ 2171950 h 2323145"/>
              <a:gd name="connsiteX168" fmla="*/ 4129569 w 11269336"/>
              <a:gd name="connsiteY168" fmla="*/ 2163850 h 2323145"/>
              <a:gd name="connsiteX169" fmla="*/ 4061250 w 11269336"/>
              <a:gd name="connsiteY169" fmla="*/ 2159236 h 2323145"/>
              <a:gd name="connsiteX170" fmla="*/ 3945480 w 11269336"/>
              <a:gd name="connsiteY170" fmla="*/ 2158279 h 2323145"/>
              <a:gd name="connsiteX171" fmla="*/ 3921468 w 11269336"/>
              <a:gd name="connsiteY171" fmla="*/ 2156588 h 2323145"/>
              <a:gd name="connsiteX172" fmla="*/ 3903348 w 11269336"/>
              <a:gd name="connsiteY172" fmla="*/ 2149220 h 2323145"/>
              <a:gd name="connsiteX173" fmla="*/ 3901342 w 11269336"/>
              <a:gd name="connsiteY173" fmla="*/ 2142355 h 2323145"/>
              <a:gd name="connsiteX174" fmla="*/ 3888539 w 11269336"/>
              <a:gd name="connsiteY174" fmla="*/ 2140476 h 2323145"/>
              <a:gd name="connsiteX175" fmla="*/ 3885662 w 11269336"/>
              <a:gd name="connsiteY175" fmla="*/ 2138740 h 2323145"/>
              <a:gd name="connsiteX176" fmla="*/ 3868627 w 11269336"/>
              <a:gd name="connsiteY176" fmla="*/ 2130023 h 2323145"/>
              <a:gd name="connsiteX177" fmla="*/ 3819177 w 11269336"/>
              <a:gd name="connsiteY177" fmla="*/ 2142111 h 2323145"/>
              <a:gd name="connsiteX178" fmla="*/ 3769100 w 11269336"/>
              <a:gd name="connsiteY178" fmla="*/ 2131731 h 2323145"/>
              <a:gd name="connsiteX179" fmla="*/ 3562752 w 11269336"/>
              <a:gd name="connsiteY179" fmla="*/ 2131785 h 2323145"/>
              <a:gd name="connsiteX180" fmla="*/ 3541402 w 11269336"/>
              <a:gd name="connsiteY180" fmla="*/ 2106821 h 2323145"/>
              <a:gd name="connsiteX181" fmla="*/ 3365341 w 11269336"/>
              <a:gd name="connsiteY181" fmla="*/ 2077638 h 2323145"/>
              <a:gd name="connsiteX182" fmla="*/ 3170922 w 11269336"/>
              <a:gd name="connsiteY182" fmla="*/ 2115957 h 2323145"/>
              <a:gd name="connsiteX183" fmla="*/ 3156256 w 11269336"/>
              <a:gd name="connsiteY183" fmla="*/ 2124773 h 2323145"/>
              <a:gd name="connsiteX184" fmla="*/ 3140298 w 11269336"/>
              <a:gd name="connsiteY184" fmla="*/ 2129182 h 2323145"/>
              <a:gd name="connsiteX185" fmla="*/ 3138514 w 11269336"/>
              <a:gd name="connsiteY185" fmla="*/ 2128069 h 2323145"/>
              <a:gd name="connsiteX186" fmla="*/ 3120467 w 11269336"/>
              <a:gd name="connsiteY186" fmla="*/ 2128281 h 2323145"/>
              <a:gd name="connsiteX187" fmla="*/ 3116175 w 11269336"/>
              <a:gd name="connsiteY187" fmla="*/ 2131633 h 2323145"/>
              <a:gd name="connsiteX188" fmla="*/ 3103685 w 11269336"/>
              <a:gd name="connsiteY188" fmla="*/ 2132814 h 2323145"/>
              <a:gd name="connsiteX189" fmla="*/ 3078794 w 11269336"/>
              <a:gd name="connsiteY189" fmla="*/ 2137935 h 2323145"/>
              <a:gd name="connsiteX190" fmla="*/ 3074407 w 11269336"/>
              <a:gd name="connsiteY190" fmla="*/ 2136274 h 2323145"/>
              <a:gd name="connsiteX191" fmla="*/ 3037285 w 11269336"/>
              <a:gd name="connsiteY191" fmla="*/ 2139919 h 2323145"/>
              <a:gd name="connsiteX192" fmla="*/ 3036901 w 11269336"/>
              <a:gd name="connsiteY192" fmla="*/ 2138726 h 2323145"/>
              <a:gd name="connsiteX193" fmla="*/ 3026996 w 11269336"/>
              <a:gd name="connsiteY193" fmla="*/ 2134322 h 2323145"/>
              <a:gd name="connsiteX194" fmla="*/ 3007772 w 11269336"/>
              <a:gd name="connsiteY194" fmla="*/ 2128742 h 2323145"/>
              <a:gd name="connsiteX195" fmla="*/ 2965030 w 11269336"/>
              <a:gd name="connsiteY195" fmla="*/ 2100494 h 2323145"/>
              <a:gd name="connsiteX196" fmla="*/ 2926342 w 11269336"/>
              <a:gd name="connsiteY196" fmla="*/ 2104155 h 2323145"/>
              <a:gd name="connsiteX197" fmla="*/ 2918608 w 11269336"/>
              <a:gd name="connsiteY197" fmla="*/ 2104215 h 2323145"/>
              <a:gd name="connsiteX198" fmla="*/ 2918475 w 11269336"/>
              <a:gd name="connsiteY198" fmla="*/ 2103937 h 2323145"/>
              <a:gd name="connsiteX199" fmla="*/ 2910360 w 11269336"/>
              <a:gd name="connsiteY199" fmla="*/ 2103444 h 2323145"/>
              <a:gd name="connsiteX200" fmla="*/ 2904507 w 11269336"/>
              <a:gd name="connsiteY200" fmla="*/ 2104326 h 2323145"/>
              <a:gd name="connsiteX201" fmla="*/ 2889503 w 11269336"/>
              <a:gd name="connsiteY201" fmla="*/ 2104443 h 2323145"/>
              <a:gd name="connsiteX202" fmla="*/ 2884480 w 11269336"/>
              <a:gd name="connsiteY202" fmla="*/ 2102626 h 2323145"/>
              <a:gd name="connsiteX203" fmla="*/ 2882689 w 11269336"/>
              <a:gd name="connsiteY203" fmla="*/ 2099228 h 2323145"/>
              <a:gd name="connsiteX204" fmla="*/ 2881291 w 11269336"/>
              <a:gd name="connsiteY204" fmla="*/ 2099618 h 2323145"/>
              <a:gd name="connsiteX205" fmla="*/ 2853979 w 11269336"/>
              <a:gd name="connsiteY205" fmla="*/ 2090388 h 2323145"/>
              <a:gd name="connsiteX206" fmla="*/ 2791790 w 11269336"/>
              <a:gd name="connsiteY206" fmla="*/ 2080332 h 2323145"/>
              <a:gd name="connsiteX207" fmla="*/ 2755844 w 11269336"/>
              <a:gd name="connsiteY207" fmla="*/ 2078874 h 2323145"/>
              <a:gd name="connsiteX208" fmla="*/ 2657742 w 11269336"/>
              <a:gd name="connsiteY208" fmla="*/ 2070179 h 2323145"/>
              <a:gd name="connsiteX209" fmla="*/ 2559549 w 11269336"/>
              <a:gd name="connsiteY209" fmla="*/ 2057873 h 2323145"/>
              <a:gd name="connsiteX210" fmla="*/ 2512054 w 11269336"/>
              <a:gd name="connsiteY210" fmla="*/ 2031671 h 2323145"/>
              <a:gd name="connsiteX211" fmla="*/ 2506437 w 11269336"/>
              <a:gd name="connsiteY211" fmla="*/ 2030918 h 2323145"/>
              <a:gd name="connsiteX212" fmla="*/ 2491752 w 11269336"/>
              <a:gd name="connsiteY212" fmla="*/ 2033906 h 2323145"/>
              <a:gd name="connsiteX213" fmla="*/ 2486338 w 11269336"/>
              <a:gd name="connsiteY213" fmla="*/ 2035862 h 2323145"/>
              <a:gd name="connsiteX214" fmla="*/ 2478186 w 11269336"/>
              <a:gd name="connsiteY214" fmla="*/ 2036953 h 2323145"/>
              <a:gd name="connsiteX215" fmla="*/ 2477950 w 11269336"/>
              <a:gd name="connsiteY215" fmla="*/ 2036715 h 2323145"/>
              <a:gd name="connsiteX216" fmla="*/ 2470381 w 11269336"/>
              <a:gd name="connsiteY216" fmla="*/ 2038256 h 2323145"/>
              <a:gd name="connsiteX217" fmla="*/ 2433781 w 11269336"/>
              <a:gd name="connsiteY217" fmla="*/ 2049140 h 2323145"/>
              <a:gd name="connsiteX218" fmla="*/ 2381172 w 11269336"/>
              <a:gd name="connsiteY218" fmla="*/ 2030645 h 2323145"/>
              <a:gd name="connsiteX219" fmla="*/ 2360198 w 11269336"/>
              <a:gd name="connsiteY219" fmla="*/ 2029059 h 2323145"/>
              <a:gd name="connsiteX220" fmla="*/ 2348815 w 11269336"/>
              <a:gd name="connsiteY220" fmla="*/ 2026798 h 2323145"/>
              <a:gd name="connsiteX221" fmla="*/ 2347988 w 11269336"/>
              <a:gd name="connsiteY221" fmla="*/ 2025745 h 2323145"/>
              <a:gd name="connsiteX222" fmla="*/ 2312920 w 11269336"/>
              <a:gd name="connsiteY222" fmla="*/ 2036311 h 2323145"/>
              <a:gd name="connsiteX223" fmla="*/ 2307986 w 11269336"/>
              <a:gd name="connsiteY223" fmla="*/ 2035583 h 2323145"/>
              <a:gd name="connsiteX224" fmla="*/ 2285481 w 11269336"/>
              <a:gd name="connsiteY224" fmla="*/ 2045197 h 2323145"/>
              <a:gd name="connsiteX225" fmla="*/ 2273666 w 11269336"/>
              <a:gd name="connsiteY225" fmla="*/ 2048710 h 2323145"/>
              <a:gd name="connsiteX226" fmla="*/ 2270719 w 11269336"/>
              <a:gd name="connsiteY226" fmla="*/ 2052702 h 2323145"/>
              <a:gd name="connsiteX227" fmla="*/ 2253080 w 11269336"/>
              <a:gd name="connsiteY227" fmla="*/ 2056363 h 2323145"/>
              <a:gd name="connsiteX228" fmla="*/ 2250906 w 11269336"/>
              <a:gd name="connsiteY228" fmla="*/ 2055654 h 2323145"/>
              <a:gd name="connsiteX229" fmla="*/ 2236905 w 11269336"/>
              <a:gd name="connsiteY229" fmla="*/ 2062882 h 2323145"/>
              <a:gd name="connsiteX230" fmla="*/ 2225830 w 11269336"/>
              <a:gd name="connsiteY230" fmla="*/ 2074027 h 2323145"/>
              <a:gd name="connsiteX231" fmla="*/ 2073776 w 11269336"/>
              <a:gd name="connsiteY231" fmla="*/ 2089244 h 2323145"/>
              <a:gd name="connsiteX232" fmla="*/ 1948256 w 11269336"/>
              <a:gd name="connsiteY232" fmla="*/ 2146616 h 2323145"/>
              <a:gd name="connsiteX233" fmla="*/ 1865582 w 11269336"/>
              <a:gd name="connsiteY233" fmla="*/ 2153738 h 2323145"/>
              <a:gd name="connsiteX234" fmla="*/ 1835210 w 11269336"/>
              <a:gd name="connsiteY234" fmla="*/ 2134244 h 2323145"/>
              <a:gd name="connsiteX235" fmla="*/ 1632661 w 11269336"/>
              <a:gd name="connsiteY235" fmla="*/ 2173882 h 2323145"/>
              <a:gd name="connsiteX236" fmla="*/ 1579590 w 11269336"/>
              <a:gd name="connsiteY236" fmla="*/ 2173680 h 2323145"/>
              <a:gd name="connsiteX237" fmla="*/ 1535601 w 11269336"/>
              <a:gd name="connsiteY237" fmla="*/ 2194590 h 2323145"/>
              <a:gd name="connsiteX238" fmla="*/ 1515594 w 11269336"/>
              <a:gd name="connsiteY238" fmla="*/ 2189622 h 2323145"/>
              <a:gd name="connsiteX239" fmla="*/ 1512113 w 11269336"/>
              <a:gd name="connsiteY239" fmla="*/ 2188534 h 2323145"/>
              <a:gd name="connsiteX240" fmla="*/ 1498838 w 11269336"/>
              <a:gd name="connsiteY240" fmla="*/ 2189213 h 2323145"/>
              <a:gd name="connsiteX241" fmla="*/ 1494279 w 11269336"/>
              <a:gd name="connsiteY241" fmla="*/ 2183112 h 2323145"/>
              <a:gd name="connsiteX242" fmla="*/ 1473714 w 11269336"/>
              <a:gd name="connsiteY242" fmla="*/ 2179625 h 2323145"/>
              <a:gd name="connsiteX243" fmla="*/ 1449503 w 11269336"/>
              <a:gd name="connsiteY243" fmla="*/ 2182633 h 2323145"/>
              <a:gd name="connsiteX244" fmla="*/ 1266687 w 11269336"/>
              <a:gd name="connsiteY244" fmla="*/ 2212688 h 2323145"/>
              <a:gd name="connsiteX245" fmla="*/ 1239614 w 11269336"/>
              <a:gd name="connsiteY245" fmla="*/ 2209727 h 2323145"/>
              <a:gd name="connsiteX246" fmla="*/ 1202436 w 11269336"/>
              <a:gd name="connsiteY246" fmla="*/ 2209817 h 2323145"/>
              <a:gd name="connsiteX247" fmla="*/ 1136097 w 11269336"/>
              <a:gd name="connsiteY247" fmla="*/ 2205112 h 2323145"/>
              <a:gd name="connsiteX248" fmla="*/ 988232 w 11269336"/>
              <a:gd name="connsiteY248" fmla="*/ 2235635 h 2323145"/>
              <a:gd name="connsiteX249" fmla="*/ 981959 w 11269336"/>
              <a:gd name="connsiteY249" fmla="*/ 2231607 h 2323145"/>
              <a:gd name="connsiteX250" fmla="*/ 938600 w 11269336"/>
              <a:gd name="connsiteY250" fmla="*/ 2238113 h 2323145"/>
              <a:gd name="connsiteX251" fmla="*/ 791788 w 11269336"/>
              <a:gd name="connsiteY251" fmla="*/ 2293224 h 2323145"/>
              <a:gd name="connsiteX252" fmla="*/ 706914 w 11269336"/>
              <a:gd name="connsiteY252" fmla="*/ 2305046 h 2323145"/>
              <a:gd name="connsiteX253" fmla="*/ 675971 w 11269336"/>
              <a:gd name="connsiteY253" fmla="*/ 2304030 h 2323145"/>
              <a:gd name="connsiteX254" fmla="*/ 624180 w 11269336"/>
              <a:gd name="connsiteY254" fmla="*/ 2302650 h 2323145"/>
              <a:gd name="connsiteX255" fmla="*/ 583453 w 11269336"/>
              <a:gd name="connsiteY255" fmla="*/ 2288788 h 2323145"/>
              <a:gd name="connsiteX256" fmla="*/ 540946 w 11269336"/>
              <a:gd name="connsiteY256" fmla="*/ 2292721 h 2323145"/>
              <a:gd name="connsiteX257" fmla="*/ 533680 w 11269336"/>
              <a:gd name="connsiteY257" fmla="*/ 2310233 h 2323145"/>
              <a:gd name="connsiteX258" fmla="*/ 487366 w 11269336"/>
              <a:gd name="connsiteY258" fmla="*/ 2309053 h 2323145"/>
              <a:gd name="connsiteX259" fmla="*/ 416820 w 11269336"/>
              <a:gd name="connsiteY259" fmla="*/ 2305443 h 2323145"/>
              <a:gd name="connsiteX260" fmla="*/ 376805 w 11269336"/>
              <a:gd name="connsiteY260" fmla="*/ 2307647 h 2323145"/>
              <a:gd name="connsiteX261" fmla="*/ 266777 w 11269336"/>
              <a:gd name="connsiteY261" fmla="*/ 2309012 h 2323145"/>
              <a:gd name="connsiteX262" fmla="*/ 156013 w 11269336"/>
              <a:gd name="connsiteY262" fmla="*/ 2306832 h 2323145"/>
              <a:gd name="connsiteX263" fmla="*/ 87258 w 11269336"/>
              <a:gd name="connsiteY263" fmla="*/ 2285511 h 2323145"/>
              <a:gd name="connsiteX264" fmla="*/ 23798 w 11269336"/>
              <a:gd name="connsiteY264" fmla="*/ 2281822 h 2323145"/>
              <a:gd name="connsiteX265" fmla="*/ 0 w 11269336"/>
              <a:gd name="connsiteY265" fmla="*/ 2285369 h 2323145"/>
              <a:gd name="connsiteX266" fmla="*/ 0 w 11269336"/>
              <a:gd name="connsiteY266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139429 w 11269336"/>
              <a:gd name="connsiteY20" fmla="*/ 696446 h 2323145"/>
              <a:gd name="connsiteX21" fmla="*/ 9028928 w 11269336"/>
              <a:gd name="connsiteY21" fmla="*/ 745350 h 2323145"/>
              <a:gd name="connsiteX22" fmla="*/ 8977138 w 11269336"/>
              <a:gd name="connsiteY22" fmla="*/ 774970 h 2323145"/>
              <a:gd name="connsiteX23" fmla="*/ 8947030 w 11269336"/>
              <a:gd name="connsiteY23" fmla="*/ 814934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882654 w 11269336"/>
              <a:gd name="connsiteY29" fmla="*/ 892768 h 2323145"/>
              <a:gd name="connsiteX30" fmla="*/ 8795998 w 11269336"/>
              <a:gd name="connsiteY30" fmla="*/ 863337 h 2323145"/>
              <a:gd name="connsiteX31" fmla="*/ 8776970 w 11269336"/>
              <a:gd name="connsiteY31" fmla="*/ 885177 h 2323145"/>
              <a:gd name="connsiteX32" fmla="*/ 8755719 w 11269336"/>
              <a:gd name="connsiteY32" fmla="*/ 889754 h 2323145"/>
              <a:gd name="connsiteX33" fmla="*/ 8743257 w 11269336"/>
              <a:gd name="connsiteY33" fmla="*/ 904723 h 2323145"/>
              <a:gd name="connsiteX34" fmla="*/ 8721366 w 11269336"/>
              <a:gd name="connsiteY34" fmla="*/ 904711 h 2323145"/>
              <a:gd name="connsiteX35" fmla="*/ 8678353 w 11269336"/>
              <a:gd name="connsiteY35" fmla="*/ 926318 h 2323145"/>
              <a:gd name="connsiteX36" fmla="*/ 8636849 w 11269336"/>
              <a:gd name="connsiteY36" fmla="*/ 937900 h 2323145"/>
              <a:gd name="connsiteX37" fmla="*/ 8620213 w 11269336"/>
              <a:gd name="connsiteY37" fmla="*/ 943068 h 2323145"/>
              <a:gd name="connsiteX38" fmla="*/ 8612581 w 11269336"/>
              <a:gd name="connsiteY38" fmla="*/ 952695 h 2323145"/>
              <a:gd name="connsiteX39" fmla="*/ 8589038 w 11269336"/>
              <a:gd name="connsiteY39" fmla="*/ 963892 h 2323145"/>
              <a:gd name="connsiteX40" fmla="*/ 8579950 w 11269336"/>
              <a:gd name="connsiteY40" fmla="*/ 960899 h 2323145"/>
              <a:gd name="connsiteX41" fmla="*/ 8579319 w 11269336"/>
              <a:gd name="connsiteY41" fmla="*/ 965630 h 2323145"/>
              <a:gd name="connsiteX42" fmla="*/ 8547429 w 11269336"/>
              <a:gd name="connsiteY42" fmla="*/ 984506 h 2323145"/>
              <a:gd name="connsiteX43" fmla="*/ 8478704 w 11269336"/>
              <a:gd name="connsiteY43" fmla="*/ 1025490 h 2323145"/>
              <a:gd name="connsiteX44" fmla="*/ 8461421 w 11269336"/>
              <a:gd name="connsiteY44" fmla="*/ 1035512 h 2323145"/>
              <a:gd name="connsiteX45" fmla="*/ 8445003 w 11269336"/>
              <a:gd name="connsiteY45" fmla="*/ 1036851 h 2323145"/>
              <a:gd name="connsiteX46" fmla="*/ 8357350 w 11269336"/>
              <a:gd name="connsiteY46" fmla="*/ 1060213 h 2323145"/>
              <a:gd name="connsiteX47" fmla="*/ 8335565 w 11269336"/>
              <a:gd name="connsiteY47" fmla="*/ 1061151 h 2323145"/>
              <a:gd name="connsiteX48" fmla="*/ 8325267 w 11269336"/>
              <a:gd name="connsiteY48" fmla="*/ 1055919 h 2323145"/>
              <a:gd name="connsiteX49" fmla="*/ 8293586 w 11269336"/>
              <a:gd name="connsiteY49" fmla="*/ 1076144 h 2323145"/>
              <a:gd name="connsiteX50" fmla="*/ 8242405 w 11269336"/>
              <a:gd name="connsiteY50" fmla="*/ 1095960 h 2323145"/>
              <a:gd name="connsiteX51" fmla="*/ 8197391 w 11269336"/>
              <a:gd name="connsiteY51" fmla="*/ 1107746 h 2323145"/>
              <a:gd name="connsiteX52" fmla="*/ 8081474 w 11269336"/>
              <a:gd name="connsiteY52" fmla="*/ 1130125 h 2323145"/>
              <a:gd name="connsiteX53" fmla="*/ 8053585 w 11269336"/>
              <a:gd name="connsiteY53" fmla="*/ 1129169 h 2323145"/>
              <a:gd name="connsiteX54" fmla="*/ 8038422 w 11269336"/>
              <a:gd name="connsiteY54" fmla="*/ 1119092 h 2323145"/>
              <a:gd name="connsiteX55" fmla="*/ 8029450 w 11269336"/>
              <a:gd name="connsiteY55" fmla="*/ 1125592 h 2323145"/>
              <a:gd name="connsiteX56" fmla="*/ 7959552 w 11269336"/>
              <a:gd name="connsiteY56" fmla="*/ 1140188 h 2323145"/>
              <a:gd name="connsiteX57" fmla="*/ 7914188 w 11269336"/>
              <a:gd name="connsiteY57" fmla="*/ 1150862 h 2323145"/>
              <a:gd name="connsiteX58" fmla="*/ 7914918 w 11269336"/>
              <a:gd name="connsiteY58" fmla="*/ 1168758 h 2323145"/>
              <a:gd name="connsiteX59" fmla="*/ 7875510 w 11269336"/>
              <a:gd name="connsiteY59" fmla="*/ 1183153 h 2323145"/>
              <a:gd name="connsiteX60" fmla="*/ 7829932 w 11269336"/>
              <a:gd name="connsiteY60" fmla="*/ 1180782 h 2323145"/>
              <a:gd name="connsiteX61" fmla="*/ 7779182 w 11269336"/>
              <a:gd name="connsiteY61" fmla="*/ 1192665 h 2323145"/>
              <a:gd name="connsiteX62" fmla="*/ 7748774 w 11269336"/>
              <a:gd name="connsiteY62" fmla="*/ 1199586 h 2323145"/>
              <a:gd name="connsiteX63" fmla="*/ 7671846 w 11269336"/>
              <a:gd name="connsiteY63" fmla="*/ 1231966 h 2323145"/>
              <a:gd name="connsiteX64" fmla="*/ 7554146 w 11269336"/>
              <a:gd name="connsiteY64" fmla="*/ 1319748 h 2323145"/>
              <a:gd name="connsiteX65" fmla="*/ 7515052 w 11269336"/>
              <a:gd name="connsiteY65" fmla="*/ 1336718 h 2323145"/>
              <a:gd name="connsiteX66" fmla="*/ 7507193 w 11269336"/>
              <a:gd name="connsiteY66" fmla="*/ 1334617 h 2323145"/>
              <a:gd name="connsiteX67" fmla="*/ 7461694 w 11269336"/>
              <a:gd name="connsiteY67" fmla="*/ 1375866 h 2323145"/>
              <a:gd name="connsiteX68" fmla="*/ 7377571 w 11269336"/>
              <a:gd name="connsiteY68" fmla="*/ 1400128 h 2323145"/>
              <a:gd name="connsiteX69" fmla="*/ 7311261 w 11269336"/>
              <a:gd name="connsiteY69" fmla="*/ 1412652 h 2323145"/>
              <a:gd name="connsiteX70" fmla="*/ 7275307 w 11269336"/>
              <a:gd name="connsiteY70" fmla="*/ 1422171 h 2323145"/>
              <a:gd name="connsiteX71" fmla="*/ 7247783 w 11269336"/>
              <a:gd name="connsiteY71" fmla="*/ 1426330 h 2323145"/>
              <a:gd name="connsiteX72" fmla="*/ 7185047 w 11269336"/>
              <a:gd name="connsiteY72" fmla="*/ 1451812 h 2323145"/>
              <a:gd name="connsiteX73" fmla="*/ 7084117 w 11269336"/>
              <a:gd name="connsiteY73" fmla="*/ 1500281 h 2323145"/>
              <a:gd name="connsiteX74" fmla="*/ 7062011 w 11269336"/>
              <a:gd name="connsiteY74" fmla="*/ 1509183 h 2323145"/>
              <a:gd name="connsiteX75" fmla="*/ 7040555 w 11269336"/>
              <a:gd name="connsiteY75" fmla="*/ 1511207 h 2323145"/>
              <a:gd name="connsiteX76" fmla="*/ 7033438 w 11269336"/>
              <a:gd name="connsiteY76" fmla="*/ 1506772 h 2323145"/>
              <a:gd name="connsiteX77" fmla="*/ 7020886 w 11269336"/>
              <a:gd name="connsiteY77" fmla="*/ 1510764 h 2323145"/>
              <a:gd name="connsiteX78" fmla="*/ 7017033 w 11269336"/>
              <a:gd name="connsiteY78" fmla="*/ 1510650 h 2323145"/>
              <a:gd name="connsiteX79" fmla="*/ 6995460 w 11269336"/>
              <a:gd name="connsiteY79" fmla="*/ 1511173 h 2323145"/>
              <a:gd name="connsiteX80" fmla="*/ 6962144 w 11269336"/>
              <a:gd name="connsiteY80" fmla="*/ 1541508 h 2323145"/>
              <a:gd name="connsiteX81" fmla="*/ 6910674 w 11269336"/>
              <a:gd name="connsiteY81" fmla="*/ 1554793 h 2323145"/>
              <a:gd name="connsiteX82" fmla="*/ 6732152 w 11269336"/>
              <a:gd name="connsiteY82" fmla="*/ 1642538 h 2323145"/>
              <a:gd name="connsiteX83" fmla="*/ 6694106 w 11269336"/>
              <a:gd name="connsiteY83" fmla="*/ 1632377 h 2323145"/>
              <a:gd name="connsiteX84" fmla="*/ 6617223 w 11269336"/>
              <a:gd name="connsiteY84" fmla="*/ 1659889 h 2323145"/>
              <a:gd name="connsiteX85" fmla="*/ 6521138 w 11269336"/>
              <a:gd name="connsiteY85" fmla="*/ 1744340 h 2323145"/>
              <a:gd name="connsiteX86" fmla="*/ 6380677 w 11269336"/>
              <a:gd name="connsiteY86" fmla="*/ 1796883 h 2323145"/>
              <a:gd name="connsiteX87" fmla="*/ 6374897 w 11269336"/>
              <a:gd name="connsiteY87" fmla="*/ 1809910 h 2323145"/>
              <a:gd name="connsiteX88" fmla="*/ 6364545 w 11269336"/>
              <a:gd name="connsiteY88" fmla="*/ 1820090 h 2323145"/>
              <a:gd name="connsiteX89" fmla="*/ 6362126 w 11269336"/>
              <a:gd name="connsiteY89" fmla="*/ 1819991 h 2323145"/>
              <a:gd name="connsiteX90" fmla="*/ 6346673 w 11269336"/>
              <a:gd name="connsiteY90" fmla="*/ 1827824 h 2323145"/>
              <a:gd name="connsiteX91" fmla="*/ 6345588 w 11269336"/>
              <a:gd name="connsiteY91" fmla="*/ 1832232 h 2323145"/>
              <a:gd name="connsiteX92" fmla="*/ 6335708 w 11269336"/>
              <a:gd name="connsiteY92" fmla="*/ 1838451 h 2323145"/>
              <a:gd name="connsiteX93" fmla="*/ 6318182 w 11269336"/>
              <a:gd name="connsiteY93" fmla="*/ 1852975 h 2323145"/>
              <a:gd name="connsiteX94" fmla="*/ 6313084 w 11269336"/>
              <a:gd name="connsiteY94" fmla="*/ 1853561 h 2323145"/>
              <a:gd name="connsiteX95" fmla="*/ 6283816 w 11269336"/>
              <a:gd name="connsiteY95" fmla="*/ 1872148 h 2323145"/>
              <a:gd name="connsiteX96" fmla="*/ 6282550 w 11269336"/>
              <a:gd name="connsiteY96" fmla="*/ 1871392 h 2323145"/>
              <a:gd name="connsiteX97" fmla="*/ 6270527 w 11269336"/>
              <a:gd name="connsiteY97" fmla="*/ 1872208 h 2323145"/>
              <a:gd name="connsiteX98" fmla="*/ 6249518 w 11269336"/>
              <a:gd name="connsiteY98" fmla="*/ 1876079 h 2323145"/>
              <a:gd name="connsiteX99" fmla="*/ 6190386 w 11269336"/>
              <a:gd name="connsiteY99" fmla="*/ 1872478 h 2323145"/>
              <a:gd name="connsiteX100" fmla="*/ 6159777 w 11269336"/>
              <a:gd name="connsiteY100" fmla="*/ 1891745 h 2323145"/>
              <a:gd name="connsiteX101" fmla="*/ 6153131 w 11269336"/>
              <a:gd name="connsiteY101" fmla="*/ 1895079 h 2323145"/>
              <a:gd name="connsiteX102" fmla="*/ 6152798 w 11269336"/>
              <a:gd name="connsiteY102" fmla="*/ 1894920 h 2323145"/>
              <a:gd name="connsiteX103" fmla="*/ 6145388 w 11269336"/>
              <a:gd name="connsiteY103" fmla="*/ 1897990 h 2323145"/>
              <a:gd name="connsiteX104" fmla="*/ 6141014 w 11269336"/>
              <a:gd name="connsiteY104" fmla="*/ 1901155 h 2323145"/>
              <a:gd name="connsiteX105" fmla="*/ 6128122 w 11269336"/>
              <a:gd name="connsiteY105" fmla="*/ 1907623 h 2323145"/>
              <a:gd name="connsiteX106" fmla="*/ 6122351 w 11269336"/>
              <a:gd name="connsiteY106" fmla="*/ 1908359 h 2323145"/>
              <a:gd name="connsiteX107" fmla="*/ 6064750 w 11269336"/>
              <a:gd name="connsiteY107" fmla="*/ 1896394 h 2323145"/>
              <a:gd name="connsiteX108" fmla="*/ 5964230 w 11269336"/>
              <a:gd name="connsiteY108" fmla="*/ 1910038 h 2323145"/>
              <a:gd name="connsiteX109" fmla="*/ 5865399 w 11269336"/>
              <a:gd name="connsiteY109" fmla="*/ 1926966 h 2323145"/>
              <a:gd name="connsiteX110" fmla="*/ 5829951 w 11269336"/>
              <a:gd name="connsiteY110" fmla="*/ 1934755 h 2323145"/>
              <a:gd name="connsiteX111" fmla="*/ 5765285 w 11269336"/>
              <a:gd name="connsiteY111" fmla="*/ 1941322 h 2323145"/>
              <a:gd name="connsiteX112" fmla="*/ 5734750 w 11269336"/>
              <a:gd name="connsiteY112" fmla="*/ 1939793 h 2323145"/>
              <a:gd name="connsiteX113" fmla="*/ 5733569 w 11269336"/>
              <a:gd name="connsiteY113" fmla="*/ 1940505 h 2323145"/>
              <a:gd name="connsiteX114" fmla="*/ 5730329 w 11269336"/>
              <a:gd name="connsiteY114" fmla="*/ 1937845 h 2323145"/>
              <a:gd name="connsiteX115" fmla="*/ 5724661 w 11269336"/>
              <a:gd name="connsiteY115" fmla="*/ 1937455 h 2323145"/>
              <a:gd name="connsiteX116" fmla="*/ 5710186 w 11269336"/>
              <a:gd name="connsiteY116" fmla="*/ 1941370 h 2323145"/>
              <a:gd name="connsiteX117" fmla="*/ 5704910 w 11269336"/>
              <a:gd name="connsiteY117" fmla="*/ 1943663 h 2323145"/>
              <a:gd name="connsiteX118" fmla="*/ 5696836 w 11269336"/>
              <a:gd name="connsiteY118" fmla="*/ 1945271 h 2323145"/>
              <a:gd name="connsiteX119" fmla="*/ 5696583 w 11269336"/>
              <a:gd name="connsiteY119" fmla="*/ 1945050 h 2323145"/>
              <a:gd name="connsiteX120" fmla="*/ 5689123 w 11269336"/>
              <a:gd name="connsiteY120" fmla="*/ 1947067 h 2323145"/>
              <a:gd name="connsiteX121" fmla="*/ 5653291 w 11269336"/>
              <a:gd name="connsiteY121" fmla="*/ 1960245 h 2323145"/>
              <a:gd name="connsiteX122" fmla="*/ 5599385 w 11269336"/>
              <a:gd name="connsiteY122" fmla="*/ 1945198 h 2323145"/>
              <a:gd name="connsiteX123" fmla="*/ 5578300 w 11269336"/>
              <a:gd name="connsiteY123" fmla="*/ 1944963 h 2323145"/>
              <a:gd name="connsiteX124" fmla="*/ 5566758 w 11269336"/>
              <a:gd name="connsiteY124" fmla="*/ 1943441 h 2323145"/>
              <a:gd name="connsiteX125" fmla="*/ 5565857 w 11269336"/>
              <a:gd name="connsiteY125" fmla="*/ 1942445 h 2323145"/>
              <a:gd name="connsiteX126" fmla="*/ 5531534 w 11269336"/>
              <a:gd name="connsiteY126" fmla="*/ 1955208 h 2323145"/>
              <a:gd name="connsiteX127" fmla="*/ 5526552 w 11269336"/>
              <a:gd name="connsiteY127" fmla="*/ 1954799 h 2323145"/>
              <a:gd name="connsiteX128" fmla="*/ 5504723 w 11269336"/>
              <a:gd name="connsiteY128" fmla="*/ 1965811 h 2323145"/>
              <a:gd name="connsiteX129" fmla="*/ 5493156 w 11269336"/>
              <a:gd name="connsiteY129" fmla="*/ 1970063 h 2323145"/>
              <a:gd name="connsiteX130" fmla="*/ 5490486 w 11269336"/>
              <a:gd name="connsiteY130" fmla="*/ 1974227 h 2323145"/>
              <a:gd name="connsiteX131" fmla="*/ 5473107 w 11269336"/>
              <a:gd name="connsiteY131" fmla="*/ 1979001 h 2323145"/>
              <a:gd name="connsiteX132" fmla="*/ 5470885 w 11269336"/>
              <a:gd name="connsiteY132" fmla="*/ 1978432 h 2323145"/>
              <a:gd name="connsiteX133" fmla="*/ 5457393 w 11269336"/>
              <a:gd name="connsiteY133" fmla="*/ 1986525 h 2323145"/>
              <a:gd name="connsiteX134" fmla="*/ 5447102 w 11269336"/>
              <a:gd name="connsiteY134" fmla="*/ 1998329 h 2323145"/>
              <a:gd name="connsiteX135" fmla="*/ 5159151 w 11269336"/>
              <a:gd name="connsiteY135" fmla="*/ 2029640 h 2323145"/>
              <a:gd name="connsiteX136" fmla="*/ 5041688 w 11269336"/>
              <a:gd name="connsiteY136" fmla="*/ 2022334 h 2323145"/>
              <a:gd name="connsiteX137" fmla="*/ 4860988 w 11269336"/>
              <a:gd name="connsiteY137" fmla="*/ 2135698 h 2323145"/>
              <a:gd name="connsiteX138" fmla="*/ 4807902 w 11269336"/>
              <a:gd name="connsiteY138" fmla="*/ 2138894 h 2323145"/>
              <a:gd name="connsiteX139" fmla="*/ 4765388 w 11269336"/>
              <a:gd name="connsiteY139" fmla="*/ 2162525 h 2323145"/>
              <a:gd name="connsiteX140" fmla="*/ 4745033 w 11269336"/>
              <a:gd name="connsiteY140" fmla="*/ 2158859 h 2323145"/>
              <a:gd name="connsiteX141" fmla="*/ 4741475 w 11269336"/>
              <a:gd name="connsiteY141" fmla="*/ 2157998 h 2323145"/>
              <a:gd name="connsiteX142" fmla="*/ 4728247 w 11269336"/>
              <a:gd name="connsiteY142" fmla="*/ 2159526 h 2323145"/>
              <a:gd name="connsiteX143" fmla="*/ 4723263 w 11269336"/>
              <a:gd name="connsiteY143" fmla="*/ 2153742 h 2323145"/>
              <a:gd name="connsiteX144" fmla="*/ 4702453 w 11269336"/>
              <a:gd name="connsiteY144" fmla="*/ 2151586 h 2323145"/>
              <a:gd name="connsiteX145" fmla="*/ 4678455 w 11269336"/>
              <a:gd name="connsiteY145" fmla="*/ 2156131 h 2323145"/>
              <a:gd name="connsiteX146" fmla="*/ 4593061 w 11269336"/>
              <a:gd name="connsiteY146" fmla="*/ 2171597 h 2323145"/>
              <a:gd name="connsiteX147" fmla="*/ 4579902 w 11269336"/>
              <a:gd name="connsiteY147" fmla="*/ 2177927 h 2323145"/>
              <a:gd name="connsiteX148" fmla="*/ 4533444 w 11269336"/>
              <a:gd name="connsiteY148" fmla="*/ 2181200 h 2323145"/>
              <a:gd name="connsiteX149" fmla="*/ 4492832 w 11269336"/>
              <a:gd name="connsiteY149" fmla="*/ 2188033 h 2323145"/>
              <a:gd name="connsiteX150" fmla="*/ 4467257 w 11269336"/>
              <a:gd name="connsiteY150" fmla="*/ 2196121 h 2323145"/>
              <a:gd name="connsiteX151" fmla="*/ 4459937 w 11269336"/>
              <a:gd name="connsiteY151" fmla="*/ 2195182 h 2323145"/>
              <a:gd name="connsiteX152" fmla="*/ 4433312 w 11269336"/>
              <a:gd name="connsiteY152" fmla="*/ 2199004 h 2323145"/>
              <a:gd name="connsiteX153" fmla="*/ 4420601 w 11269336"/>
              <a:gd name="connsiteY153" fmla="*/ 2205158 h 2323145"/>
              <a:gd name="connsiteX154" fmla="*/ 4405765 w 11269336"/>
              <a:gd name="connsiteY154" fmla="*/ 2199902 h 2323145"/>
              <a:gd name="connsiteX155" fmla="*/ 4401354 w 11269336"/>
              <a:gd name="connsiteY155" fmla="*/ 2194745 h 2323145"/>
              <a:gd name="connsiteX156" fmla="*/ 4383151 w 11269336"/>
              <a:gd name="connsiteY156" fmla="*/ 2201140 h 2323145"/>
              <a:gd name="connsiteX157" fmla="*/ 4366646 w 11269336"/>
              <a:gd name="connsiteY157" fmla="*/ 2198564 h 2323145"/>
              <a:gd name="connsiteX158" fmla="*/ 4354009 w 11269336"/>
              <a:gd name="connsiteY158" fmla="*/ 2204984 h 2323145"/>
              <a:gd name="connsiteX159" fmla="*/ 4348284 w 11269336"/>
              <a:gd name="connsiteY159" fmla="*/ 2205270 h 2323145"/>
              <a:gd name="connsiteX160" fmla="*/ 4333906 w 11269336"/>
              <a:gd name="connsiteY160" fmla="*/ 2205251 h 2323145"/>
              <a:gd name="connsiteX161" fmla="*/ 4308819 w 11269336"/>
              <a:gd name="connsiteY161" fmla="*/ 2203822 h 2323145"/>
              <a:gd name="connsiteX162" fmla="*/ 4301210 w 11269336"/>
              <a:gd name="connsiteY162" fmla="*/ 2204456 h 2323145"/>
              <a:gd name="connsiteX163" fmla="*/ 4283095 w 11269336"/>
              <a:gd name="connsiteY163" fmla="*/ 2198177 h 2323145"/>
              <a:gd name="connsiteX164" fmla="*/ 4250119 w 11269336"/>
              <a:gd name="connsiteY164" fmla="*/ 2196342 h 2323145"/>
              <a:gd name="connsiteX165" fmla="*/ 4189203 w 11269336"/>
              <a:gd name="connsiteY165" fmla="*/ 2178994 h 2323145"/>
              <a:gd name="connsiteX166" fmla="*/ 4154035 w 11269336"/>
              <a:gd name="connsiteY166" fmla="*/ 2171950 h 2323145"/>
              <a:gd name="connsiteX167" fmla="*/ 4129569 w 11269336"/>
              <a:gd name="connsiteY167" fmla="*/ 2163850 h 2323145"/>
              <a:gd name="connsiteX168" fmla="*/ 4061250 w 11269336"/>
              <a:gd name="connsiteY168" fmla="*/ 2159236 h 2323145"/>
              <a:gd name="connsiteX169" fmla="*/ 3945480 w 11269336"/>
              <a:gd name="connsiteY169" fmla="*/ 2158279 h 2323145"/>
              <a:gd name="connsiteX170" fmla="*/ 3921468 w 11269336"/>
              <a:gd name="connsiteY170" fmla="*/ 2156588 h 2323145"/>
              <a:gd name="connsiteX171" fmla="*/ 3903348 w 11269336"/>
              <a:gd name="connsiteY171" fmla="*/ 2149220 h 2323145"/>
              <a:gd name="connsiteX172" fmla="*/ 3901342 w 11269336"/>
              <a:gd name="connsiteY172" fmla="*/ 2142355 h 2323145"/>
              <a:gd name="connsiteX173" fmla="*/ 3888539 w 11269336"/>
              <a:gd name="connsiteY173" fmla="*/ 2140476 h 2323145"/>
              <a:gd name="connsiteX174" fmla="*/ 3885662 w 11269336"/>
              <a:gd name="connsiteY174" fmla="*/ 2138740 h 2323145"/>
              <a:gd name="connsiteX175" fmla="*/ 3868627 w 11269336"/>
              <a:gd name="connsiteY175" fmla="*/ 2130023 h 2323145"/>
              <a:gd name="connsiteX176" fmla="*/ 3819177 w 11269336"/>
              <a:gd name="connsiteY176" fmla="*/ 2142111 h 2323145"/>
              <a:gd name="connsiteX177" fmla="*/ 3769100 w 11269336"/>
              <a:gd name="connsiteY177" fmla="*/ 2131731 h 2323145"/>
              <a:gd name="connsiteX178" fmla="*/ 3562752 w 11269336"/>
              <a:gd name="connsiteY178" fmla="*/ 2131785 h 2323145"/>
              <a:gd name="connsiteX179" fmla="*/ 3541402 w 11269336"/>
              <a:gd name="connsiteY179" fmla="*/ 2106821 h 2323145"/>
              <a:gd name="connsiteX180" fmla="*/ 3365341 w 11269336"/>
              <a:gd name="connsiteY180" fmla="*/ 2077638 h 2323145"/>
              <a:gd name="connsiteX181" fmla="*/ 3170922 w 11269336"/>
              <a:gd name="connsiteY181" fmla="*/ 2115957 h 2323145"/>
              <a:gd name="connsiteX182" fmla="*/ 3156256 w 11269336"/>
              <a:gd name="connsiteY182" fmla="*/ 2124773 h 2323145"/>
              <a:gd name="connsiteX183" fmla="*/ 3140298 w 11269336"/>
              <a:gd name="connsiteY183" fmla="*/ 2129182 h 2323145"/>
              <a:gd name="connsiteX184" fmla="*/ 3138514 w 11269336"/>
              <a:gd name="connsiteY184" fmla="*/ 2128069 h 2323145"/>
              <a:gd name="connsiteX185" fmla="*/ 3120467 w 11269336"/>
              <a:gd name="connsiteY185" fmla="*/ 2128281 h 2323145"/>
              <a:gd name="connsiteX186" fmla="*/ 3116175 w 11269336"/>
              <a:gd name="connsiteY186" fmla="*/ 2131633 h 2323145"/>
              <a:gd name="connsiteX187" fmla="*/ 3103685 w 11269336"/>
              <a:gd name="connsiteY187" fmla="*/ 2132814 h 2323145"/>
              <a:gd name="connsiteX188" fmla="*/ 3078794 w 11269336"/>
              <a:gd name="connsiteY188" fmla="*/ 2137935 h 2323145"/>
              <a:gd name="connsiteX189" fmla="*/ 3074407 w 11269336"/>
              <a:gd name="connsiteY189" fmla="*/ 2136274 h 2323145"/>
              <a:gd name="connsiteX190" fmla="*/ 3037285 w 11269336"/>
              <a:gd name="connsiteY190" fmla="*/ 2139919 h 2323145"/>
              <a:gd name="connsiteX191" fmla="*/ 3036901 w 11269336"/>
              <a:gd name="connsiteY191" fmla="*/ 2138726 h 2323145"/>
              <a:gd name="connsiteX192" fmla="*/ 3026996 w 11269336"/>
              <a:gd name="connsiteY192" fmla="*/ 2134322 h 2323145"/>
              <a:gd name="connsiteX193" fmla="*/ 3007772 w 11269336"/>
              <a:gd name="connsiteY193" fmla="*/ 2128742 h 2323145"/>
              <a:gd name="connsiteX194" fmla="*/ 2965030 w 11269336"/>
              <a:gd name="connsiteY194" fmla="*/ 2100494 h 2323145"/>
              <a:gd name="connsiteX195" fmla="*/ 2926342 w 11269336"/>
              <a:gd name="connsiteY195" fmla="*/ 2104155 h 2323145"/>
              <a:gd name="connsiteX196" fmla="*/ 2918608 w 11269336"/>
              <a:gd name="connsiteY196" fmla="*/ 2104215 h 2323145"/>
              <a:gd name="connsiteX197" fmla="*/ 2918475 w 11269336"/>
              <a:gd name="connsiteY197" fmla="*/ 2103937 h 2323145"/>
              <a:gd name="connsiteX198" fmla="*/ 2910360 w 11269336"/>
              <a:gd name="connsiteY198" fmla="*/ 2103444 h 2323145"/>
              <a:gd name="connsiteX199" fmla="*/ 2904507 w 11269336"/>
              <a:gd name="connsiteY199" fmla="*/ 2104326 h 2323145"/>
              <a:gd name="connsiteX200" fmla="*/ 2889503 w 11269336"/>
              <a:gd name="connsiteY200" fmla="*/ 2104443 h 2323145"/>
              <a:gd name="connsiteX201" fmla="*/ 2884480 w 11269336"/>
              <a:gd name="connsiteY201" fmla="*/ 2102626 h 2323145"/>
              <a:gd name="connsiteX202" fmla="*/ 2882689 w 11269336"/>
              <a:gd name="connsiteY202" fmla="*/ 2099228 h 2323145"/>
              <a:gd name="connsiteX203" fmla="*/ 2881291 w 11269336"/>
              <a:gd name="connsiteY203" fmla="*/ 2099618 h 2323145"/>
              <a:gd name="connsiteX204" fmla="*/ 2853979 w 11269336"/>
              <a:gd name="connsiteY204" fmla="*/ 2090388 h 2323145"/>
              <a:gd name="connsiteX205" fmla="*/ 2791790 w 11269336"/>
              <a:gd name="connsiteY205" fmla="*/ 2080332 h 2323145"/>
              <a:gd name="connsiteX206" fmla="*/ 2755844 w 11269336"/>
              <a:gd name="connsiteY206" fmla="*/ 2078874 h 2323145"/>
              <a:gd name="connsiteX207" fmla="*/ 2657742 w 11269336"/>
              <a:gd name="connsiteY207" fmla="*/ 2070179 h 2323145"/>
              <a:gd name="connsiteX208" fmla="*/ 2559549 w 11269336"/>
              <a:gd name="connsiteY208" fmla="*/ 2057873 h 2323145"/>
              <a:gd name="connsiteX209" fmla="*/ 2512054 w 11269336"/>
              <a:gd name="connsiteY209" fmla="*/ 2031671 h 2323145"/>
              <a:gd name="connsiteX210" fmla="*/ 2506437 w 11269336"/>
              <a:gd name="connsiteY210" fmla="*/ 2030918 h 2323145"/>
              <a:gd name="connsiteX211" fmla="*/ 2491752 w 11269336"/>
              <a:gd name="connsiteY211" fmla="*/ 2033906 h 2323145"/>
              <a:gd name="connsiteX212" fmla="*/ 2486338 w 11269336"/>
              <a:gd name="connsiteY212" fmla="*/ 2035862 h 2323145"/>
              <a:gd name="connsiteX213" fmla="*/ 2478186 w 11269336"/>
              <a:gd name="connsiteY213" fmla="*/ 2036953 h 2323145"/>
              <a:gd name="connsiteX214" fmla="*/ 2477950 w 11269336"/>
              <a:gd name="connsiteY214" fmla="*/ 2036715 h 2323145"/>
              <a:gd name="connsiteX215" fmla="*/ 2470381 w 11269336"/>
              <a:gd name="connsiteY215" fmla="*/ 2038256 h 2323145"/>
              <a:gd name="connsiteX216" fmla="*/ 2433781 w 11269336"/>
              <a:gd name="connsiteY216" fmla="*/ 2049140 h 2323145"/>
              <a:gd name="connsiteX217" fmla="*/ 2381172 w 11269336"/>
              <a:gd name="connsiteY217" fmla="*/ 2030645 h 2323145"/>
              <a:gd name="connsiteX218" fmla="*/ 2360198 w 11269336"/>
              <a:gd name="connsiteY218" fmla="*/ 2029059 h 2323145"/>
              <a:gd name="connsiteX219" fmla="*/ 2348815 w 11269336"/>
              <a:gd name="connsiteY219" fmla="*/ 2026798 h 2323145"/>
              <a:gd name="connsiteX220" fmla="*/ 2347988 w 11269336"/>
              <a:gd name="connsiteY220" fmla="*/ 2025745 h 2323145"/>
              <a:gd name="connsiteX221" fmla="*/ 2312920 w 11269336"/>
              <a:gd name="connsiteY221" fmla="*/ 2036311 h 2323145"/>
              <a:gd name="connsiteX222" fmla="*/ 2307986 w 11269336"/>
              <a:gd name="connsiteY222" fmla="*/ 2035583 h 2323145"/>
              <a:gd name="connsiteX223" fmla="*/ 2285481 w 11269336"/>
              <a:gd name="connsiteY223" fmla="*/ 2045197 h 2323145"/>
              <a:gd name="connsiteX224" fmla="*/ 2273666 w 11269336"/>
              <a:gd name="connsiteY224" fmla="*/ 2048710 h 2323145"/>
              <a:gd name="connsiteX225" fmla="*/ 2270719 w 11269336"/>
              <a:gd name="connsiteY225" fmla="*/ 2052702 h 2323145"/>
              <a:gd name="connsiteX226" fmla="*/ 2253080 w 11269336"/>
              <a:gd name="connsiteY226" fmla="*/ 2056363 h 2323145"/>
              <a:gd name="connsiteX227" fmla="*/ 2250906 w 11269336"/>
              <a:gd name="connsiteY227" fmla="*/ 2055654 h 2323145"/>
              <a:gd name="connsiteX228" fmla="*/ 2236905 w 11269336"/>
              <a:gd name="connsiteY228" fmla="*/ 2062882 h 2323145"/>
              <a:gd name="connsiteX229" fmla="*/ 2225830 w 11269336"/>
              <a:gd name="connsiteY229" fmla="*/ 2074027 h 2323145"/>
              <a:gd name="connsiteX230" fmla="*/ 2073776 w 11269336"/>
              <a:gd name="connsiteY230" fmla="*/ 2089244 h 2323145"/>
              <a:gd name="connsiteX231" fmla="*/ 1948256 w 11269336"/>
              <a:gd name="connsiteY231" fmla="*/ 2146616 h 2323145"/>
              <a:gd name="connsiteX232" fmla="*/ 1865582 w 11269336"/>
              <a:gd name="connsiteY232" fmla="*/ 2153738 h 2323145"/>
              <a:gd name="connsiteX233" fmla="*/ 1835210 w 11269336"/>
              <a:gd name="connsiteY233" fmla="*/ 2134244 h 2323145"/>
              <a:gd name="connsiteX234" fmla="*/ 1632661 w 11269336"/>
              <a:gd name="connsiteY234" fmla="*/ 2173882 h 2323145"/>
              <a:gd name="connsiteX235" fmla="*/ 1579590 w 11269336"/>
              <a:gd name="connsiteY235" fmla="*/ 2173680 h 2323145"/>
              <a:gd name="connsiteX236" fmla="*/ 1535601 w 11269336"/>
              <a:gd name="connsiteY236" fmla="*/ 2194590 h 2323145"/>
              <a:gd name="connsiteX237" fmla="*/ 1515594 w 11269336"/>
              <a:gd name="connsiteY237" fmla="*/ 2189622 h 2323145"/>
              <a:gd name="connsiteX238" fmla="*/ 1512113 w 11269336"/>
              <a:gd name="connsiteY238" fmla="*/ 2188534 h 2323145"/>
              <a:gd name="connsiteX239" fmla="*/ 1498838 w 11269336"/>
              <a:gd name="connsiteY239" fmla="*/ 2189213 h 2323145"/>
              <a:gd name="connsiteX240" fmla="*/ 1494279 w 11269336"/>
              <a:gd name="connsiteY240" fmla="*/ 2183112 h 2323145"/>
              <a:gd name="connsiteX241" fmla="*/ 1473714 w 11269336"/>
              <a:gd name="connsiteY241" fmla="*/ 2179625 h 2323145"/>
              <a:gd name="connsiteX242" fmla="*/ 1449503 w 11269336"/>
              <a:gd name="connsiteY242" fmla="*/ 2182633 h 2323145"/>
              <a:gd name="connsiteX243" fmla="*/ 1266687 w 11269336"/>
              <a:gd name="connsiteY243" fmla="*/ 2212688 h 2323145"/>
              <a:gd name="connsiteX244" fmla="*/ 1239614 w 11269336"/>
              <a:gd name="connsiteY244" fmla="*/ 2209727 h 2323145"/>
              <a:gd name="connsiteX245" fmla="*/ 1202436 w 11269336"/>
              <a:gd name="connsiteY245" fmla="*/ 2209817 h 2323145"/>
              <a:gd name="connsiteX246" fmla="*/ 1136097 w 11269336"/>
              <a:gd name="connsiteY246" fmla="*/ 2205112 h 2323145"/>
              <a:gd name="connsiteX247" fmla="*/ 988232 w 11269336"/>
              <a:gd name="connsiteY247" fmla="*/ 2235635 h 2323145"/>
              <a:gd name="connsiteX248" fmla="*/ 981959 w 11269336"/>
              <a:gd name="connsiteY248" fmla="*/ 2231607 h 2323145"/>
              <a:gd name="connsiteX249" fmla="*/ 938600 w 11269336"/>
              <a:gd name="connsiteY249" fmla="*/ 2238113 h 2323145"/>
              <a:gd name="connsiteX250" fmla="*/ 791788 w 11269336"/>
              <a:gd name="connsiteY250" fmla="*/ 2293224 h 2323145"/>
              <a:gd name="connsiteX251" fmla="*/ 706914 w 11269336"/>
              <a:gd name="connsiteY251" fmla="*/ 2305046 h 2323145"/>
              <a:gd name="connsiteX252" fmla="*/ 675971 w 11269336"/>
              <a:gd name="connsiteY252" fmla="*/ 2304030 h 2323145"/>
              <a:gd name="connsiteX253" fmla="*/ 624180 w 11269336"/>
              <a:gd name="connsiteY253" fmla="*/ 2302650 h 2323145"/>
              <a:gd name="connsiteX254" fmla="*/ 583453 w 11269336"/>
              <a:gd name="connsiteY254" fmla="*/ 2288788 h 2323145"/>
              <a:gd name="connsiteX255" fmla="*/ 540946 w 11269336"/>
              <a:gd name="connsiteY255" fmla="*/ 2292721 h 2323145"/>
              <a:gd name="connsiteX256" fmla="*/ 533680 w 11269336"/>
              <a:gd name="connsiteY256" fmla="*/ 2310233 h 2323145"/>
              <a:gd name="connsiteX257" fmla="*/ 487366 w 11269336"/>
              <a:gd name="connsiteY257" fmla="*/ 2309053 h 2323145"/>
              <a:gd name="connsiteX258" fmla="*/ 416820 w 11269336"/>
              <a:gd name="connsiteY258" fmla="*/ 2305443 h 2323145"/>
              <a:gd name="connsiteX259" fmla="*/ 376805 w 11269336"/>
              <a:gd name="connsiteY259" fmla="*/ 2307647 h 2323145"/>
              <a:gd name="connsiteX260" fmla="*/ 266777 w 11269336"/>
              <a:gd name="connsiteY260" fmla="*/ 2309012 h 2323145"/>
              <a:gd name="connsiteX261" fmla="*/ 156013 w 11269336"/>
              <a:gd name="connsiteY261" fmla="*/ 2306832 h 2323145"/>
              <a:gd name="connsiteX262" fmla="*/ 87258 w 11269336"/>
              <a:gd name="connsiteY262" fmla="*/ 2285511 h 2323145"/>
              <a:gd name="connsiteX263" fmla="*/ 23798 w 11269336"/>
              <a:gd name="connsiteY263" fmla="*/ 2281822 h 2323145"/>
              <a:gd name="connsiteX264" fmla="*/ 0 w 11269336"/>
              <a:gd name="connsiteY264" fmla="*/ 2285369 h 2323145"/>
              <a:gd name="connsiteX265" fmla="*/ 0 w 11269336"/>
              <a:gd name="connsiteY26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028928 w 11269336"/>
              <a:gd name="connsiteY21" fmla="*/ 745350 h 2323145"/>
              <a:gd name="connsiteX22" fmla="*/ 8977138 w 11269336"/>
              <a:gd name="connsiteY22" fmla="*/ 774970 h 2323145"/>
              <a:gd name="connsiteX23" fmla="*/ 8947030 w 11269336"/>
              <a:gd name="connsiteY23" fmla="*/ 814934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882654 w 11269336"/>
              <a:gd name="connsiteY29" fmla="*/ 892768 h 2323145"/>
              <a:gd name="connsiteX30" fmla="*/ 8795998 w 11269336"/>
              <a:gd name="connsiteY30" fmla="*/ 863337 h 2323145"/>
              <a:gd name="connsiteX31" fmla="*/ 8776970 w 11269336"/>
              <a:gd name="connsiteY31" fmla="*/ 885177 h 2323145"/>
              <a:gd name="connsiteX32" fmla="*/ 8755719 w 11269336"/>
              <a:gd name="connsiteY32" fmla="*/ 889754 h 2323145"/>
              <a:gd name="connsiteX33" fmla="*/ 8743257 w 11269336"/>
              <a:gd name="connsiteY33" fmla="*/ 904723 h 2323145"/>
              <a:gd name="connsiteX34" fmla="*/ 8721366 w 11269336"/>
              <a:gd name="connsiteY34" fmla="*/ 904711 h 2323145"/>
              <a:gd name="connsiteX35" fmla="*/ 8678353 w 11269336"/>
              <a:gd name="connsiteY35" fmla="*/ 926318 h 2323145"/>
              <a:gd name="connsiteX36" fmla="*/ 8636849 w 11269336"/>
              <a:gd name="connsiteY36" fmla="*/ 937900 h 2323145"/>
              <a:gd name="connsiteX37" fmla="*/ 8620213 w 11269336"/>
              <a:gd name="connsiteY37" fmla="*/ 943068 h 2323145"/>
              <a:gd name="connsiteX38" fmla="*/ 8612581 w 11269336"/>
              <a:gd name="connsiteY38" fmla="*/ 952695 h 2323145"/>
              <a:gd name="connsiteX39" fmla="*/ 8589038 w 11269336"/>
              <a:gd name="connsiteY39" fmla="*/ 963892 h 2323145"/>
              <a:gd name="connsiteX40" fmla="*/ 8579950 w 11269336"/>
              <a:gd name="connsiteY40" fmla="*/ 960899 h 2323145"/>
              <a:gd name="connsiteX41" fmla="*/ 8579319 w 11269336"/>
              <a:gd name="connsiteY41" fmla="*/ 965630 h 2323145"/>
              <a:gd name="connsiteX42" fmla="*/ 8547429 w 11269336"/>
              <a:gd name="connsiteY42" fmla="*/ 984506 h 2323145"/>
              <a:gd name="connsiteX43" fmla="*/ 8478704 w 11269336"/>
              <a:gd name="connsiteY43" fmla="*/ 1025490 h 2323145"/>
              <a:gd name="connsiteX44" fmla="*/ 8461421 w 11269336"/>
              <a:gd name="connsiteY44" fmla="*/ 1035512 h 2323145"/>
              <a:gd name="connsiteX45" fmla="*/ 8445003 w 11269336"/>
              <a:gd name="connsiteY45" fmla="*/ 1036851 h 2323145"/>
              <a:gd name="connsiteX46" fmla="*/ 8357350 w 11269336"/>
              <a:gd name="connsiteY46" fmla="*/ 1060213 h 2323145"/>
              <a:gd name="connsiteX47" fmla="*/ 8335565 w 11269336"/>
              <a:gd name="connsiteY47" fmla="*/ 1061151 h 2323145"/>
              <a:gd name="connsiteX48" fmla="*/ 8325267 w 11269336"/>
              <a:gd name="connsiteY48" fmla="*/ 1055919 h 2323145"/>
              <a:gd name="connsiteX49" fmla="*/ 8293586 w 11269336"/>
              <a:gd name="connsiteY49" fmla="*/ 1076144 h 2323145"/>
              <a:gd name="connsiteX50" fmla="*/ 8242405 w 11269336"/>
              <a:gd name="connsiteY50" fmla="*/ 1095960 h 2323145"/>
              <a:gd name="connsiteX51" fmla="*/ 8197391 w 11269336"/>
              <a:gd name="connsiteY51" fmla="*/ 1107746 h 2323145"/>
              <a:gd name="connsiteX52" fmla="*/ 8081474 w 11269336"/>
              <a:gd name="connsiteY52" fmla="*/ 1130125 h 2323145"/>
              <a:gd name="connsiteX53" fmla="*/ 8053585 w 11269336"/>
              <a:gd name="connsiteY53" fmla="*/ 1129169 h 2323145"/>
              <a:gd name="connsiteX54" fmla="*/ 8038422 w 11269336"/>
              <a:gd name="connsiteY54" fmla="*/ 1119092 h 2323145"/>
              <a:gd name="connsiteX55" fmla="*/ 8029450 w 11269336"/>
              <a:gd name="connsiteY55" fmla="*/ 1125592 h 2323145"/>
              <a:gd name="connsiteX56" fmla="*/ 7959552 w 11269336"/>
              <a:gd name="connsiteY56" fmla="*/ 1140188 h 2323145"/>
              <a:gd name="connsiteX57" fmla="*/ 7914188 w 11269336"/>
              <a:gd name="connsiteY57" fmla="*/ 1150862 h 2323145"/>
              <a:gd name="connsiteX58" fmla="*/ 7914918 w 11269336"/>
              <a:gd name="connsiteY58" fmla="*/ 1168758 h 2323145"/>
              <a:gd name="connsiteX59" fmla="*/ 7875510 w 11269336"/>
              <a:gd name="connsiteY59" fmla="*/ 1183153 h 2323145"/>
              <a:gd name="connsiteX60" fmla="*/ 7829932 w 11269336"/>
              <a:gd name="connsiteY60" fmla="*/ 1180782 h 2323145"/>
              <a:gd name="connsiteX61" fmla="*/ 7779182 w 11269336"/>
              <a:gd name="connsiteY61" fmla="*/ 1192665 h 2323145"/>
              <a:gd name="connsiteX62" fmla="*/ 7748774 w 11269336"/>
              <a:gd name="connsiteY62" fmla="*/ 1199586 h 2323145"/>
              <a:gd name="connsiteX63" fmla="*/ 7671846 w 11269336"/>
              <a:gd name="connsiteY63" fmla="*/ 1231966 h 2323145"/>
              <a:gd name="connsiteX64" fmla="*/ 7554146 w 11269336"/>
              <a:gd name="connsiteY64" fmla="*/ 1319748 h 2323145"/>
              <a:gd name="connsiteX65" fmla="*/ 7515052 w 11269336"/>
              <a:gd name="connsiteY65" fmla="*/ 1336718 h 2323145"/>
              <a:gd name="connsiteX66" fmla="*/ 7507193 w 11269336"/>
              <a:gd name="connsiteY66" fmla="*/ 1334617 h 2323145"/>
              <a:gd name="connsiteX67" fmla="*/ 7461694 w 11269336"/>
              <a:gd name="connsiteY67" fmla="*/ 1375866 h 2323145"/>
              <a:gd name="connsiteX68" fmla="*/ 7377571 w 11269336"/>
              <a:gd name="connsiteY68" fmla="*/ 1400128 h 2323145"/>
              <a:gd name="connsiteX69" fmla="*/ 7311261 w 11269336"/>
              <a:gd name="connsiteY69" fmla="*/ 1412652 h 2323145"/>
              <a:gd name="connsiteX70" fmla="*/ 7275307 w 11269336"/>
              <a:gd name="connsiteY70" fmla="*/ 1422171 h 2323145"/>
              <a:gd name="connsiteX71" fmla="*/ 7247783 w 11269336"/>
              <a:gd name="connsiteY71" fmla="*/ 1426330 h 2323145"/>
              <a:gd name="connsiteX72" fmla="*/ 7185047 w 11269336"/>
              <a:gd name="connsiteY72" fmla="*/ 1451812 h 2323145"/>
              <a:gd name="connsiteX73" fmla="*/ 7084117 w 11269336"/>
              <a:gd name="connsiteY73" fmla="*/ 1500281 h 2323145"/>
              <a:gd name="connsiteX74" fmla="*/ 7062011 w 11269336"/>
              <a:gd name="connsiteY74" fmla="*/ 1509183 h 2323145"/>
              <a:gd name="connsiteX75" fmla="*/ 7040555 w 11269336"/>
              <a:gd name="connsiteY75" fmla="*/ 1511207 h 2323145"/>
              <a:gd name="connsiteX76" fmla="*/ 7033438 w 11269336"/>
              <a:gd name="connsiteY76" fmla="*/ 1506772 h 2323145"/>
              <a:gd name="connsiteX77" fmla="*/ 7020886 w 11269336"/>
              <a:gd name="connsiteY77" fmla="*/ 1510764 h 2323145"/>
              <a:gd name="connsiteX78" fmla="*/ 7017033 w 11269336"/>
              <a:gd name="connsiteY78" fmla="*/ 1510650 h 2323145"/>
              <a:gd name="connsiteX79" fmla="*/ 6995460 w 11269336"/>
              <a:gd name="connsiteY79" fmla="*/ 1511173 h 2323145"/>
              <a:gd name="connsiteX80" fmla="*/ 6962144 w 11269336"/>
              <a:gd name="connsiteY80" fmla="*/ 1541508 h 2323145"/>
              <a:gd name="connsiteX81" fmla="*/ 6910674 w 11269336"/>
              <a:gd name="connsiteY81" fmla="*/ 1554793 h 2323145"/>
              <a:gd name="connsiteX82" fmla="*/ 6732152 w 11269336"/>
              <a:gd name="connsiteY82" fmla="*/ 1642538 h 2323145"/>
              <a:gd name="connsiteX83" fmla="*/ 6694106 w 11269336"/>
              <a:gd name="connsiteY83" fmla="*/ 1632377 h 2323145"/>
              <a:gd name="connsiteX84" fmla="*/ 6617223 w 11269336"/>
              <a:gd name="connsiteY84" fmla="*/ 1659889 h 2323145"/>
              <a:gd name="connsiteX85" fmla="*/ 6521138 w 11269336"/>
              <a:gd name="connsiteY85" fmla="*/ 1744340 h 2323145"/>
              <a:gd name="connsiteX86" fmla="*/ 6380677 w 11269336"/>
              <a:gd name="connsiteY86" fmla="*/ 1796883 h 2323145"/>
              <a:gd name="connsiteX87" fmla="*/ 6374897 w 11269336"/>
              <a:gd name="connsiteY87" fmla="*/ 1809910 h 2323145"/>
              <a:gd name="connsiteX88" fmla="*/ 6364545 w 11269336"/>
              <a:gd name="connsiteY88" fmla="*/ 1820090 h 2323145"/>
              <a:gd name="connsiteX89" fmla="*/ 6362126 w 11269336"/>
              <a:gd name="connsiteY89" fmla="*/ 1819991 h 2323145"/>
              <a:gd name="connsiteX90" fmla="*/ 6346673 w 11269336"/>
              <a:gd name="connsiteY90" fmla="*/ 1827824 h 2323145"/>
              <a:gd name="connsiteX91" fmla="*/ 6345588 w 11269336"/>
              <a:gd name="connsiteY91" fmla="*/ 1832232 h 2323145"/>
              <a:gd name="connsiteX92" fmla="*/ 6335708 w 11269336"/>
              <a:gd name="connsiteY92" fmla="*/ 1838451 h 2323145"/>
              <a:gd name="connsiteX93" fmla="*/ 6318182 w 11269336"/>
              <a:gd name="connsiteY93" fmla="*/ 1852975 h 2323145"/>
              <a:gd name="connsiteX94" fmla="*/ 6313084 w 11269336"/>
              <a:gd name="connsiteY94" fmla="*/ 1853561 h 2323145"/>
              <a:gd name="connsiteX95" fmla="*/ 6283816 w 11269336"/>
              <a:gd name="connsiteY95" fmla="*/ 1872148 h 2323145"/>
              <a:gd name="connsiteX96" fmla="*/ 6282550 w 11269336"/>
              <a:gd name="connsiteY96" fmla="*/ 1871392 h 2323145"/>
              <a:gd name="connsiteX97" fmla="*/ 6270527 w 11269336"/>
              <a:gd name="connsiteY97" fmla="*/ 1872208 h 2323145"/>
              <a:gd name="connsiteX98" fmla="*/ 6249518 w 11269336"/>
              <a:gd name="connsiteY98" fmla="*/ 1876079 h 2323145"/>
              <a:gd name="connsiteX99" fmla="*/ 6190386 w 11269336"/>
              <a:gd name="connsiteY99" fmla="*/ 1872478 h 2323145"/>
              <a:gd name="connsiteX100" fmla="*/ 6159777 w 11269336"/>
              <a:gd name="connsiteY100" fmla="*/ 1891745 h 2323145"/>
              <a:gd name="connsiteX101" fmla="*/ 6153131 w 11269336"/>
              <a:gd name="connsiteY101" fmla="*/ 1895079 h 2323145"/>
              <a:gd name="connsiteX102" fmla="*/ 6152798 w 11269336"/>
              <a:gd name="connsiteY102" fmla="*/ 1894920 h 2323145"/>
              <a:gd name="connsiteX103" fmla="*/ 6145388 w 11269336"/>
              <a:gd name="connsiteY103" fmla="*/ 1897990 h 2323145"/>
              <a:gd name="connsiteX104" fmla="*/ 6141014 w 11269336"/>
              <a:gd name="connsiteY104" fmla="*/ 1901155 h 2323145"/>
              <a:gd name="connsiteX105" fmla="*/ 6128122 w 11269336"/>
              <a:gd name="connsiteY105" fmla="*/ 1907623 h 2323145"/>
              <a:gd name="connsiteX106" fmla="*/ 6122351 w 11269336"/>
              <a:gd name="connsiteY106" fmla="*/ 1908359 h 2323145"/>
              <a:gd name="connsiteX107" fmla="*/ 6064750 w 11269336"/>
              <a:gd name="connsiteY107" fmla="*/ 1896394 h 2323145"/>
              <a:gd name="connsiteX108" fmla="*/ 5964230 w 11269336"/>
              <a:gd name="connsiteY108" fmla="*/ 1910038 h 2323145"/>
              <a:gd name="connsiteX109" fmla="*/ 5865399 w 11269336"/>
              <a:gd name="connsiteY109" fmla="*/ 1926966 h 2323145"/>
              <a:gd name="connsiteX110" fmla="*/ 5829951 w 11269336"/>
              <a:gd name="connsiteY110" fmla="*/ 1934755 h 2323145"/>
              <a:gd name="connsiteX111" fmla="*/ 5765285 w 11269336"/>
              <a:gd name="connsiteY111" fmla="*/ 1941322 h 2323145"/>
              <a:gd name="connsiteX112" fmla="*/ 5734750 w 11269336"/>
              <a:gd name="connsiteY112" fmla="*/ 1939793 h 2323145"/>
              <a:gd name="connsiteX113" fmla="*/ 5733569 w 11269336"/>
              <a:gd name="connsiteY113" fmla="*/ 1940505 h 2323145"/>
              <a:gd name="connsiteX114" fmla="*/ 5730329 w 11269336"/>
              <a:gd name="connsiteY114" fmla="*/ 1937845 h 2323145"/>
              <a:gd name="connsiteX115" fmla="*/ 5724661 w 11269336"/>
              <a:gd name="connsiteY115" fmla="*/ 1937455 h 2323145"/>
              <a:gd name="connsiteX116" fmla="*/ 5710186 w 11269336"/>
              <a:gd name="connsiteY116" fmla="*/ 1941370 h 2323145"/>
              <a:gd name="connsiteX117" fmla="*/ 5704910 w 11269336"/>
              <a:gd name="connsiteY117" fmla="*/ 1943663 h 2323145"/>
              <a:gd name="connsiteX118" fmla="*/ 5696836 w 11269336"/>
              <a:gd name="connsiteY118" fmla="*/ 1945271 h 2323145"/>
              <a:gd name="connsiteX119" fmla="*/ 5696583 w 11269336"/>
              <a:gd name="connsiteY119" fmla="*/ 1945050 h 2323145"/>
              <a:gd name="connsiteX120" fmla="*/ 5689123 w 11269336"/>
              <a:gd name="connsiteY120" fmla="*/ 1947067 h 2323145"/>
              <a:gd name="connsiteX121" fmla="*/ 5653291 w 11269336"/>
              <a:gd name="connsiteY121" fmla="*/ 1960245 h 2323145"/>
              <a:gd name="connsiteX122" fmla="*/ 5599385 w 11269336"/>
              <a:gd name="connsiteY122" fmla="*/ 1945198 h 2323145"/>
              <a:gd name="connsiteX123" fmla="*/ 5578300 w 11269336"/>
              <a:gd name="connsiteY123" fmla="*/ 1944963 h 2323145"/>
              <a:gd name="connsiteX124" fmla="*/ 5566758 w 11269336"/>
              <a:gd name="connsiteY124" fmla="*/ 1943441 h 2323145"/>
              <a:gd name="connsiteX125" fmla="*/ 5565857 w 11269336"/>
              <a:gd name="connsiteY125" fmla="*/ 1942445 h 2323145"/>
              <a:gd name="connsiteX126" fmla="*/ 5531534 w 11269336"/>
              <a:gd name="connsiteY126" fmla="*/ 1955208 h 2323145"/>
              <a:gd name="connsiteX127" fmla="*/ 5526552 w 11269336"/>
              <a:gd name="connsiteY127" fmla="*/ 1954799 h 2323145"/>
              <a:gd name="connsiteX128" fmla="*/ 5504723 w 11269336"/>
              <a:gd name="connsiteY128" fmla="*/ 1965811 h 2323145"/>
              <a:gd name="connsiteX129" fmla="*/ 5493156 w 11269336"/>
              <a:gd name="connsiteY129" fmla="*/ 1970063 h 2323145"/>
              <a:gd name="connsiteX130" fmla="*/ 5490486 w 11269336"/>
              <a:gd name="connsiteY130" fmla="*/ 1974227 h 2323145"/>
              <a:gd name="connsiteX131" fmla="*/ 5473107 w 11269336"/>
              <a:gd name="connsiteY131" fmla="*/ 1979001 h 2323145"/>
              <a:gd name="connsiteX132" fmla="*/ 5470885 w 11269336"/>
              <a:gd name="connsiteY132" fmla="*/ 1978432 h 2323145"/>
              <a:gd name="connsiteX133" fmla="*/ 5457393 w 11269336"/>
              <a:gd name="connsiteY133" fmla="*/ 1986525 h 2323145"/>
              <a:gd name="connsiteX134" fmla="*/ 5447102 w 11269336"/>
              <a:gd name="connsiteY134" fmla="*/ 1998329 h 2323145"/>
              <a:gd name="connsiteX135" fmla="*/ 5159151 w 11269336"/>
              <a:gd name="connsiteY135" fmla="*/ 2029640 h 2323145"/>
              <a:gd name="connsiteX136" fmla="*/ 5041688 w 11269336"/>
              <a:gd name="connsiteY136" fmla="*/ 2022334 h 2323145"/>
              <a:gd name="connsiteX137" fmla="*/ 4860988 w 11269336"/>
              <a:gd name="connsiteY137" fmla="*/ 2135698 h 2323145"/>
              <a:gd name="connsiteX138" fmla="*/ 4807902 w 11269336"/>
              <a:gd name="connsiteY138" fmla="*/ 2138894 h 2323145"/>
              <a:gd name="connsiteX139" fmla="*/ 4765388 w 11269336"/>
              <a:gd name="connsiteY139" fmla="*/ 2162525 h 2323145"/>
              <a:gd name="connsiteX140" fmla="*/ 4745033 w 11269336"/>
              <a:gd name="connsiteY140" fmla="*/ 2158859 h 2323145"/>
              <a:gd name="connsiteX141" fmla="*/ 4741475 w 11269336"/>
              <a:gd name="connsiteY141" fmla="*/ 2157998 h 2323145"/>
              <a:gd name="connsiteX142" fmla="*/ 4728247 w 11269336"/>
              <a:gd name="connsiteY142" fmla="*/ 2159526 h 2323145"/>
              <a:gd name="connsiteX143" fmla="*/ 4723263 w 11269336"/>
              <a:gd name="connsiteY143" fmla="*/ 2153742 h 2323145"/>
              <a:gd name="connsiteX144" fmla="*/ 4702453 w 11269336"/>
              <a:gd name="connsiteY144" fmla="*/ 2151586 h 2323145"/>
              <a:gd name="connsiteX145" fmla="*/ 4678455 w 11269336"/>
              <a:gd name="connsiteY145" fmla="*/ 2156131 h 2323145"/>
              <a:gd name="connsiteX146" fmla="*/ 4593061 w 11269336"/>
              <a:gd name="connsiteY146" fmla="*/ 2171597 h 2323145"/>
              <a:gd name="connsiteX147" fmla="*/ 4579902 w 11269336"/>
              <a:gd name="connsiteY147" fmla="*/ 2177927 h 2323145"/>
              <a:gd name="connsiteX148" fmla="*/ 4533444 w 11269336"/>
              <a:gd name="connsiteY148" fmla="*/ 2181200 h 2323145"/>
              <a:gd name="connsiteX149" fmla="*/ 4492832 w 11269336"/>
              <a:gd name="connsiteY149" fmla="*/ 2188033 h 2323145"/>
              <a:gd name="connsiteX150" fmla="*/ 4467257 w 11269336"/>
              <a:gd name="connsiteY150" fmla="*/ 2196121 h 2323145"/>
              <a:gd name="connsiteX151" fmla="*/ 4459937 w 11269336"/>
              <a:gd name="connsiteY151" fmla="*/ 2195182 h 2323145"/>
              <a:gd name="connsiteX152" fmla="*/ 4433312 w 11269336"/>
              <a:gd name="connsiteY152" fmla="*/ 2199004 h 2323145"/>
              <a:gd name="connsiteX153" fmla="*/ 4420601 w 11269336"/>
              <a:gd name="connsiteY153" fmla="*/ 2205158 h 2323145"/>
              <a:gd name="connsiteX154" fmla="*/ 4405765 w 11269336"/>
              <a:gd name="connsiteY154" fmla="*/ 2199902 h 2323145"/>
              <a:gd name="connsiteX155" fmla="*/ 4401354 w 11269336"/>
              <a:gd name="connsiteY155" fmla="*/ 2194745 h 2323145"/>
              <a:gd name="connsiteX156" fmla="*/ 4383151 w 11269336"/>
              <a:gd name="connsiteY156" fmla="*/ 2201140 h 2323145"/>
              <a:gd name="connsiteX157" fmla="*/ 4366646 w 11269336"/>
              <a:gd name="connsiteY157" fmla="*/ 2198564 h 2323145"/>
              <a:gd name="connsiteX158" fmla="*/ 4354009 w 11269336"/>
              <a:gd name="connsiteY158" fmla="*/ 2204984 h 2323145"/>
              <a:gd name="connsiteX159" fmla="*/ 4348284 w 11269336"/>
              <a:gd name="connsiteY159" fmla="*/ 2205270 h 2323145"/>
              <a:gd name="connsiteX160" fmla="*/ 4333906 w 11269336"/>
              <a:gd name="connsiteY160" fmla="*/ 2205251 h 2323145"/>
              <a:gd name="connsiteX161" fmla="*/ 4308819 w 11269336"/>
              <a:gd name="connsiteY161" fmla="*/ 2203822 h 2323145"/>
              <a:gd name="connsiteX162" fmla="*/ 4301210 w 11269336"/>
              <a:gd name="connsiteY162" fmla="*/ 2204456 h 2323145"/>
              <a:gd name="connsiteX163" fmla="*/ 4283095 w 11269336"/>
              <a:gd name="connsiteY163" fmla="*/ 2198177 h 2323145"/>
              <a:gd name="connsiteX164" fmla="*/ 4250119 w 11269336"/>
              <a:gd name="connsiteY164" fmla="*/ 2196342 h 2323145"/>
              <a:gd name="connsiteX165" fmla="*/ 4189203 w 11269336"/>
              <a:gd name="connsiteY165" fmla="*/ 2178994 h 2323145"/>
              <a:gd name="connsiteX166" fmla="*/ 4154035 w 11269336"/>
              <a:gd name="connsiteY166" fmla="*/ 2171950 h 2323145"/>
              <a:gd name="connsiteX167" fmla="*/ 4129569 w 11269336"/>
              <a:gd name="connsiteY167" fmla="*/ 2163850 h 2323145"/>
              <a:gd name="connsiteX168" fmla="*/ 4061250 w 11269336"/>
              <a:gd name="connsiteY168" fmla="*/ 2159236 h 2323145"/>
              <a:gd name="connsiteX169" fmla="*/ 3945480 w 11269336"/>
              <a:gd name="connsiteY169" fmla="*/ 2158279 h 2323145"/>
              <a:gd name="connsiteX170" fmla="*/ 3921468 w 11269336"/>
              <a:gd name="connsiteY170" fmla="*/ 2156588 h 2323145"/>
              <a:gd name="connsiteX171" fmla="*/ 3903348 w 11269336"/>
              <a:gd name="connsiteY171" fmla="*/ 2149220 h 2323145"/>
              <a:gd name="connsiteX172" fmla="*/ 3901342 w 11269336"/>
              <a:gd name="connsiteY172" fmla="*/ 2142355 h 2323145"/>
              <a:gd name="connsiteX173" fmla="*/ 3888539 w 11269336"/>
              <a:gd name="connsiteY173" fmla="*/ 2140476 h 2323145"/>
              <a:gd name="connsiteX174" fmla="*/ 3885662 w 11269336"/>
              <a:gd name="connsiteY174" fmla="*/ 2138740 h 2323145"/>
              <a:gd name="connsiteX175" fmla="*/ 3868627 w 11269336"/>
              <a:gd name="connsiteY175" fmla="*/ 2130023 h 2323145"/>
              <a:gd name="connsiteX176" fmla="*/ 3819177 w 11269336"/>
              <a:gd name="connsiteY176" fmla="*/ 2142111 h 2323145"/>
              <a:gd name="connsiteX177" fmla="*/ 3769100 w 11269336"/>
              <a:gd name="connsiteY177" fmla="*/ 2131731 h 2323145"/>
              <a:gd name="connsiteX178" fmla="*/ 3562752 w 11269336"/>
              <a:gd name="connsiteY178" fmla="*/ 2131785 h 2323145"/>
              <a:gd name="connsiteX179" fmla="*/ 3541402 w 11269336"/>
              <a:gd name="connsiteY179" fmla="*/ 2106821 h 2323145"/>
              <a:gd name="connsiteX180" fmla="*/ 3365341 w 11269336"/>
              <a:gd name="connsiteY180" fmla="*/ 2077638 h 2323145"/>
              <a:gd name="connsiteX181" fmla="*/ 3170922 w 11269336"/>
              <a:gd name="connsiteY181" fmla="*/ 2115957 h 2323145"/>
              <a:gd name="connsiteX182" fmla="*/ 3156256 w 11269336"/>
              <a:gd name="connsiteY182" fmla="*/ 2124773 h 2323145"/>
              <a:gd name="connsiteX183" fmla="*/ 3140298 w 11269336"/>
              <a:gd name="connsiteY183" fmla="*/ 2129182 h 2323145"/>
              <a:gd name="connsiteX184" fmla="*/ 3138514 w 11269336"/>
              <a:gd name="connsiteY184" fmla="*/ 2128069 h 2323145"/>
              <a:gd name="connsiteX185" fmla="*/ 3120467 w 11269336"/>
              <a:gd name="connsiteY185" fmla="*/ 2128281 h 2323145"/>
              <a:gd name="connsiteX186" fmla="*/ 3116175 w 11269336"/>
              <a:gd name="connsiteY186" fmla="*/ 2131633 h 2323145"/>
              <a:gd name="connsiteX187" fmla="*/ 3103685 w 11269336"/>
              <a:gd name="connsiteY187" fmla="*/ 2132814 h 2323145"/>
              <a:gd name="connsiteX188" fmla="*/ 3078794 w 11269336"/>
              <a:gd name="connsiteY188" fmla="*/ 2137935 h 2323145"/>
              <a:gd name="connsiteX189" fmla="*/ 3074407 w 11269336"/>
              <a:gd name="connsiteY189" fmla="*/ 2136274 h 2323145"/>
              <a:gd name="connsiteX190" fmla="*/ 3037285 w 11269336"/>
              <a:gd name="connsiteY190" fmla="*/ 2139919 h 2323145"/>
              <a:gd name="connsiteX191" fmla="*/ 3036901 w 11269336"/>
              <a:gd name="connsiteY191" fmla="*/ 2138726 h 2323145"/>
              <a:gd name="connsiteX192" fmla="*/ 3026996 w 11269336"/>
              <a:gd name="connsiteY192" fmla="*/ 2134322 h 2323145"/>
              <a:gd name="connsiteX193" fmla="*/ 3007772 w 11269336"/>
              <a:gd name="connsiteY193" fmla="*/ 2128742 h 2323145"/>
              <a:gd name="connsiteX194" fmla="*/ 2965030 w 11269336"/>
              <a:gd name="connsiteY194" fmla="*/ 2100494 h 2323145"/>
              <a:gd name="connsiteX195" fmla="*/ 2926342 w 11269336"/>
              <a:gd name="connsiteY195" fmla="*/ 2104155 h 2323145"/>
              <a:gd name="connsiteX196" fmla="*/ 2918608 w 11269336"/>
              <a:gd name="connsiteY196" fmla="*/ 2104215 h 2323145"/>
              <a:gd name="connsiteX197" fmla="*/ 2918475 w 11269336"/>
              <a:gd name="connsiteY197" fmla="*/ 2103937 h 2323145"/>
              <a:gd name="connsiteX198" fmla="*/ 2910360 w 11269336"/>
              <a:gd name="connsiteY198" fmla="*/ 2103444 h 2323145"/>
              <a:gd name="connsiteX199" fmla="*/ 2904507 w 11269336"/>
              <a:gd name="connsiteY199" fmla="*/ 2104326 h 2323145"/>
              <a:gd name="connsiteX200" fmla="*/ 2889503 w 11269336"/>
              <a:gd name="connsiteY200" fmla="*/ 2104443 h 2323145"/>
              <a:gd name="connsiteX201" fmla="*/ 2884480 w 11269336"/>
              <a:gd name="connsiteY201" fmla="*/ 2102626 h 2323145"/>
              <a:gd name="connsiteX202" fmla="*/ 2882689 w 11269336"/>
              <a:gd name="connsiteY202" fmla="*/ 2099228 h 2323145"/>
              <a:gd name="connsiteX203" fmla="*/ 2881291 w 11269336"/>
              <a:gd name="connsiteY203" fmla="*/ 2099618 h 2323145"/>
              <a:gd name="connsiteX204" fmla="*/ 2853979 w 11269336"/>
              <a:gd name="connsiteY204" fmla="*/ 2090388 h 2323145"/>
              <a:gd name="connsiteX205" fmla="*/ 2791790 w 11269336"/>
              <a:gd name="connsiteY205" fmla="*/ 2080332 h 2323145"/>
              <a:gd name="connsiteX206" fmla="*/ 2755844 w 11269336"/>
              <a:gd name="connsiteY206" fmla="*/ 2078874 h 2323145"/>
              <a:gd name="connsiteX207" fmla="*/ 2657742 w 11269336"/>
              <a:gd name="connsiteY207" fmla="*/ 2070179 h 2323145"/>
              <a:gd name="connsiteX208" fmla="*/ 2559549 w 11269336"/>
              <a:gd name="connsiteY208" fmla="*/ 2057873 h 2323145"/>
              <a:gd name="connsiteX209" fmla="*/ 2512054 w 11269336"/>
              <a:gd name="connsiteY209" fmla="*/ 2031671 h 2323145"/>
              <a:gd name="connsiteX210" fmla="*/ 2506437 w 11269336"/>
              <a:gd name="connsiteY210" fmla="*/ 2030918 h 2323145"/>
              <a:gd name="connsiteX211" fmla="*/ 2491752 w 11269336"/>
              <a:gd name="connsiteY211" fmla="*/ 2033906 h 2323145"/>
              <a:gd name="connsiteX212" fmla="*/ 2486338 w 11269336"/>
              <a:gd name="connsiteY212" fmla="*/ 2035862 h 2323145"/>
              <a:gd name="connsiteX213" fmla="*/ 2478186 w 11269336"/>
              <a:gd name="connsiteY213" fmla="*/ 2036953 h 2323145"/>
              <a:gd name="connsiteX214" fmla="*/ 2477950 w 11269336"/>
              <a:gd name="connsiteY214" fmla="*/ 2036715 h 2323145"/>
              <a:gd name="connsiteX215" fmla="*/ 2470381 w 11269336"/>
              <a:gd name="connsiteY215" fmla="*/ 2038256 h 2323145"/>
              <a:gd name="connsiteX216" fmla="*/ 2433781 w 11269336"/>
              <a:gd name="connsiteY216" fmla="*/ 2049140 h 2323145"/>
              <a:gd name="connsiteX217" fmla="*/ 2381172 w 11269336"/>
              <a:gd name="connsiteY217" fmla="*/ 2030645 h 2323145"/>
              <a:gd name="connsiteX218" fmla="*/ 2360198 w 11269336"/>
              <a:gd name="connsiteY218" fmla="*/ 2029059 h 2323145"/>
              <a:gd name="connsiteX219" fmla="*/ 2348815 w 11269336"/>
              <a:gd name="connsiteY219" fmla="*/ 2026798 h 2323145"/>
              <a:gd name="connsiteX220" fmla="*/ 2347988 w 11269336"/>
              <a:gd name="connsiteY220" fmla="*/ 2025745 h 2323145"/>
              <a:gd name="connsiteX221" fmla="*/ 2312920 w 11269336"/>
              <a:gd name="connsiteY221" fmla="*/ 2036311 h 2323145"/>
              <a:gd name="connsiteX222" fmla="*/ 2307986 w 11269336"/>
              <a:gd name="connsiteY222" fmla="*/ 2035583 h 2323145"/>
              <a:gd name="connsiteX223" fmla="*/ 2285481 w 11269336"/>
              <a:gd name="connsiteY223" fmla="*/ 2045197 h 2323145"/>
              <a:gd name="connsiteX224" fmla="*/ 2273666 w 11269336"/>
              <a:gd name="connsiteY224" fmla="*/ 2048710 h 2323145"/>
              <a:gd name="connsiteX225" fmla="*/ 2270719 w 11269336"/>
              <a:gd name="connsiteY225" fmla="*/ 2052702 h 2323145"/>
              <a:gd name="connsiteX226" fmla="*/ 2253080 w 11269336"/>
              <a:gd name="connsiteY226" fmla="*/ 2056363 h 2323145"/>
              <a:gd name="connsiteX227" fmla="*/ 2250906 w 11269336"/>
              <a:gd name="connsiteY227" fmla="*/ 2055654 h 2323145"/>
              <a:gd name="connsiteX228" fmla="*/ 2236905 w 11269336"/>
              <a:gd name="connsiteY228" fmla="*/ 2062882 h 2323145"/>
              <a:gd name="connsiteX229" fmla="*/ 2225830 w 11269336"/>
              <a:gd name="connsiteY229" fmla="*/ 2074027 h 2323145"/>
              <a:gd name="connsiteX230" fmla="*/ 2073776 w 11269336"/>
              <a:gd name="connsiteY230" fmla="*/ 2089244 h 2323145"/>
              <a:gd name="connsiteX231" fmla="*/ 1948256 w 11269336"/>
              <a:gd name="connsiteY231" fmla="*/ 2146616 h 2323145"/>
              <a:gd name="connsiteX232" fmla="*/ 1865582 w 11269336"/>
              <a:gd name="connsiteY232" fmla="*/ 2153738 h 2323145"/>
              <a:gd name="connsiteX233" fmla="*/ 1835210 w 11269336"/>
              <a:gd name="connsiteY233" fmla="*/ 2134244 h 2323145"/>
              <a:gd name="connsiteX234" fmla="*/ 1632661 w 11269336"/>
              <a:gd name="connsiteY234" fmla="*/ 2173882 h 2323145"/>
              <a:gd name="connsiteX235" fmla="*/ 1579590 w 11269336"/>
              <a:gd name="connsiteY235" fmla="*/ 2173680 h 2323145"/>
              <a:gd name="connsiteX236" fmla="*/ 1535601 w 11269336"/>
              <a:gd name="connsiteY236" fmla="*/ 2194590 h 2323145"/>
              <a:gd name="connsiteX237" fmla="*/ 1515594 w 11269336"/>
              <a:gd name="connsiteY237" fmla="*/ 2189622 h 2323145"/>
              <a:gd name="connsiteX238" fmla="*/ 1512113 w 11269336"/>
              <a:gd name="connsiteY238" fmla="*/ 2188534 h 2323145"/>
              <a:gd name="connsiteX239" fmla="*/ 1498838 w 11269336"/>
              <a:gd name="connsiteY239" fmla="*/ 2189213 h 2323145"/>
              <a:gd name="connsiteX240" fmla="*/ 1494279 w 11269336"/>
              <a:gd name="connsiteY240" fmla="*/ 2183112 h 2323145"/>
              <a:gd name="connsiteX241" fmla="*/ 1473714 w 11269336"/>
              <a:gd name="connsiteY241" fmla="*/ 2179625 h 2323145"/>
              <a:gd name="connsiteX242" fmla="*/ 1449503 w 11269336"/>
              <a:gd name="connsiteY242" fmla="*/ 2182633 h 2323145"/>
              <a:gd name="connsiteX243" fmla="*/ 1266687 w 11269336"/>
              <a:gd name="connsiteY243" fmla="*/ 2212688 h 2323145"/>
              <a:gd name="connsiteX244" fmla="*/ 1239614 w 11269336"/>
              <a:gd name="connsiteY244" fmla="*/ 2209727 h 2323145"/>
              <a:gd name="connsiteX245" fmla="*/ 1202436 w 11269336"/>
              <a:gd name="connsiteY245" fmla="*/ 2209817 h 2323145"/>
              <a:gd name="connsiteX246" fmla="*/ 1136097 w 11269336"/>
              <a:gd name="connsiteY246" fmla="*/ 2205112 h 2323145"/>
              <a:gd name="connsiteX247" fmla="*/ 988232 w 11269336"/>
              <a:gd name="connsiteY247" fmla="*/ 2235635 h 2323145"/>
              <a:gd name="connsiteX248" fmla="*/ 981959 w 11269336"/>
              <a:gd name="connsiteY248" fmla="*/ 2231607 h 2323145"/>
              <a:gd name="connsiteX249" fmla="*/ 938600 w 11269336"/>
              <a:gd name="connsiteY249" fmla="*/ 2238113 h 2323145"/>
              <a:gd name="connsiteX250" fmla="*/ 791788 w 11269336"/>
              <a:gd name="connsiteY250" fmla="*/ 2293224 h 2323145"/>
              <a:gd name="connsiteX251" fmla="*/ 706914 w 11269336"/>
              <a:gd name="connsiteY251" fmla="*/ 2305046 h 2323145"/>
              <a:gd name="connsiteX252" fmla="*/ 675971 w 11269336"/>
              <a:gd name="connsiteY252" fmla="*/ 2304030 h 2323145"/>
              <a:gd name="connsiteX253" fmla="*/ 624180 w 11269336"/>
              <a:gd name="connsiteY253" fmla="*/ 2302650 h 2323145"/>
              <a:gd name="connsiteX254" fmla="*/ 583453 w 11269336"/>
              <a:gd name="connsiteY254" fmla="*/ 2288788 h 2323145"/>
              <a:gd name="connsiteX255" fmla="*/ 540946 w 11269336"/>
              <a:gd name="connsiteY255" fmla="*/ 2292721 h 2323145"/>
              <a:gd name="connsiteX256" fmla="*/ 533680 w 11269336"/>
              <a:gd name="connsiteY256" fmla="*/ 2310233 h 2323145"/>
              <a:gd name="connsiteX257" fmla="*/ 487366 w 11269336"/>
              <a:gd name="connsiteY257" fmla="*/ 2309053 h 2323145"/>
              <a:gd name="connsiteX258" fmla="*/ 416820 w 11269336"/>
              <a:gd name="connsiteY258" fmla="*/ 2305443 h 2323145"/>
              <a:gd name="connsiteX259" fmla="*/ 376805 w 11269336"/>
              <a:gd name="connsiteY259" fmla="*/ 2307647 h 2323145"/>
              <a:gd name="connsiteX260" fmla="*/ 266777 w 11269336"/>
              <a:gd name="connsiteY260" fmla="*/ 2309012 h 2323145"/>
              <a:gd name="connsiteX261" fmla="*/ 156013 w 11269336"/>
              <a:gd name="connsiteY261" fmla="*/ 2306832 h 2323145"/>
              <a:gd name="connsiteX262" fmla="*/ 87258 w 11269336"/>
              <a:gd name="connsiteY262" fmla="*/ 2285511 h 2323145"/>
              <a:gd name="connsiteX263" fmla="*/ 23798 w 11269336"/>
              <a:gd name="connsiteY263" fmla="*/ 2281822 h 2323145"/>
              <a:gd name="connsiteX264" fmla="*/ 0 w 11269336"/>
              <a:gd name="connsiteY264" fmla="*/ 2285369 h 2323145"/>
              <a:gd name="connsiteX265" fmla="*/ 0 w 11269336"/>
              <a:gd name="connsiteY26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8977138 w 11269336"/>
              <a:gd name="connsiteY22" fmla="*/ 774970 h 2323145"/>
              <a:gd name="connsiteX23" fmla="*/ 8947030 w 11269336"/>
              <a:gd name="connsiteY23" fmla="*/ 814934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882654 w 11269336"/>
              <a:gd name="connsiteY29" fmla="*/ 892768 h 2323145"/>
              <a:gd name="connsiteX30" fmla="*/ 8795998 w 11269336"/>
              <a:gd name="connsiteY30" fmla="*/ 863337 h 2323145"/>
              <a:gd name="connsiteX31" fmla="*/ 8776970 w 11269336"/>
              <a:gd name="connsiteY31" fmla="*/ 885177 h 2323145"/>
              <a:gd name="connsiteX32" fmla="*/ 8755719 w 11269336"/>
              <a:gd name="connsiteY32" fmla="*/ 889754 h 2323145"/>
              <a:gd name="connsiteX33" fmla="*/ 8743257 w 11269336"/>
              <a:gd name="connsiteY33" fmla="*/ 904723 h 2323145"/>
              <a:gd name="connsiteX34" fmla="*/ 8721366 w 11269336"/>
              <a:gd name="connsiteY34" fmla="*/ 904711 h 2323145"/>
              <a:gd name="connsiteX35" fmla="*/ 8678353 w 11269336"/>
              <a:gd name="connsiteY35" fmla="*/ 926318 h 2323145"/>
              <a:gd name="connsiteX36" fmla="*/ 8636849 w 11269336"/>
              <a:gd name="connsiteY36" fmla="*/ 937900 h 2323145"/>
              <a:gd name="connsiteX37" fmla="*/ 8620213 w 11269336"/>
              <a:gd name="connsiteY37" fmla="*/ 943068 h 2323145"/>
              <a:gd name="connsiteX38" fmla="*/ 8612581 w 11269336"/>
              <a:gd name="connsiteY38" fmla="*/ 952695 h 2323145"/>
              <a:gd name="connsiteX39" fmla="*/ 8589038 w 11269336"/>
              <a:gd name="connsiteY39" fmla="*/ 963892 h 2323145"/>
              <a:gd name="connsiteX40" fmla="*/ 8579950 w 11269336"/>
              <a:gd name="connsiteY40" fmla="*/ 960899 h 2323145"/>
              <a:gd name="connsiteX41" fmla="*/ 8579319 w 11269336"/>
              <a:gd name="connsiteY41" fmla="*/ 965630 h 2323145"/>
              <a:gd name="connsiteX42" fmla="*/ 8547429 w 11269336"/>
              <a:gd name="connsiteY42" fmla="*/ 984506 h 2323145"/>
              <a:gd name="connsiteX43" fmla="*/ 8478704 w 11269336"/>
              <a:gd name="connsiteY43" fmla="*/ 1025490 h 2323145"/>
              <a:gd name="connsiteX44" fmla="*/ 8461421 w 11269336"/>
              <a:gd name="connsiteY44" fmla="*/ 1035512 h 2323145"/>
              <a:gd name="connsiteX45" fmla="*/ 8445003 w 11269336"/>
              <a:gd name="connsiteY45" fmla="*/ 1036851 h 2323145"/>
              <a:gd name="connsiteX46" fmla="*/ 8357350 w 11269336"/>
              <a:gd name="connsiteY46" fmla="*/ 1060213 h 2323145"/>
              <a:gd name="connsiteX47" fmla="*/ 8335565 w 11269336"/>
              <a:gd name="connsiteY47" fmla="*/ 1061151 h 2323145"/>
              <a:gd name="connsiteX48" fmla="*/ 8325267 w 11269336"/>
              <a:gd name="connsiteY48" fmla="*/ 1055919 h 2323145"/>
              <a:gd name="connsiteX49" fmla="*/ 8293586 w 11269336"/>
              <a:gd name="connsiteY49" fmla="*/ 1076144 h 2323145"/>
              <a:gd name="connsiteX50" fmla="*/ 8242405 w 11269336"/>
              <a:gd name="connsiteY50" fmla="*/ 1095960 h 2323145"/>
              <a:gd name="connsiteX51" fmla="*/ 8197391 w 11269336"/>
              <a:gd name="connsiteY51" fmla="*/ 1107746 h 2323145"/>
              <a:gd name="connsiteX52" fmla="*/ 8081474 w 11269336"/>
              <a:gd name="connsiteY52" fmla="*/ 1130125 h 2323145"/>
              <a:gd name="connsiteX53" fmla="*/ 8053585 w 11269336"/>
              <a:gd name="connsiteY53" fmla="*/ 1129169 h 2323145"/>
              <a:gd name="connsiteX54" fmla="*/ 8038422 w 11269336"/>
              <a:gd name="connsiteY54" fmla="*/ 1119092 h 2323145"/>
              <a:gd name="connsiteX55" fmla="*/ 8029450 w 11269336"/>
              <a:gd name="connsiteY55" fmla="*/ 1125592 h 2323145"/>
              <a:gd name="connsiteX56" fmla="*/ 7959552 w 11269336"/>
              <a:gd name="connsiteY56" fmla="*/ 1140188 h 2323145"/>
              <a:gd name="connsiteX57" fmla="*/ 7914188 w 11269336"/>
              <a:gd name="connsiteY57" fmla="*/ 1150862 h 2323145"/>
              <a:gd name="connsiteX58" fmla="*/ 7914918 w 11269336"/>
              <a:gd name="connsiteY58" fmla="*/ 1168758 h 2323145"/>
              <a:gd name="connsiteX59" fmla="*/ 7875510 w 11269336"/>
              <a:gd name="connsiteY59" fmla="*/ 1183153 h 2323145"/>
              <a:gd name="connsiteX60" fmla="*/ 7829932 w 11269336"/>
              <a:gd name="connsiteY60" fmla="*/ 1180782 h 2323145"/>
              <a:gd name="connsiteX61" fmla="*/ 7779182 w 11269336"/>
              <a:gd name="connsiteY61" fmla="*/ 1192665 h 2323145"/>
              <a:gd name="connsiteX62" fmla="*/ 7748774 w 11269336"/>
              <a:gd name="connsiteY62" fmla="*/ 1199586 h 2323145"/>
              <a:gd name="connsiteX63" fmla="*/ 7671846 w 11269336"/>
              <a:gd name="connsiteY63" fmla="*/ 1231966 h 2323145"/>
              <a:gd name="connsiteX64" fmla="*/ 7554146 w 11269336"/>
              <a:gd name="connsiteY64" fmla="*/ 1319748 h 2323145"/>
              <a:gd name="connsiteX65" fmla="*/ 7515052 w 11269336"/>
              <a:gd name="connsiteY65" fmla="*/ 1336718 h 2323145"/>
              <a:gd name="connsiteX66" fmla="*/ 7507193 w 11269336"/>
              <a:gd name="connsiteY66" fmla="*/ 1334617 h 2323145"/>
              <a:gd name="connsiteX67" fmla="*/ 7461694 w 11269336"/>
              <a:gd name="connsiteY67" fmla="*/ 1375866 h 2323145"/>
              <a:gd name="connsiteX68" fmla="*/ 7377571 w 11269336"/>
              <a:gd name="connsiteY68" fmla="*/ 1400128 h 2323145"/>
              <a:gd name="connsiteX69" fmla="*/ 7311261 w 11269336"/>
              <a:gd name="connsiteY69" fmla="*/ 1412652 h 2323145"/>
              <a:gd name="connsiteX70" fmla="*/ 7275307 w 11269336"/>
              <a:gd name="connsiteY70" fmla="*/ 1422171 h 2323145"/>
              <a:gd name="connsiteX71" fmla="*/ 7247783 w 11269336"/>
              <a:gd name="connsiteY71" fmla="*/ 1426330 h 2323145"/>
              <a:gd name="connsiteX72" fmla="*/ 7185047 w 11269336"/>
              <a:gd name="connsiteY72" fmla="*/ 1451812 h 2323145"/>
              <a:gd name="connsiteX73" fmla="*/ 7084117 w 11269336"/>
              <a:gd name="connsiteY73" fmla="*/ 1500281 h 2323145"/>
              <a:gd name="connsiteX74" fmla="*/ 7062011 w 11269336"/>
              <a:gd name="connsiteY74" fmla="*/ 1509183 h 2323145"/>
              <a:gd name="connsiteX75" fmla="*/ 7040555 w 11269336"/>
              <a:gd name="connsiteY75" fmla="*/ 1511207 h 2323145"/>
              <a:gd name="connsiteX76" fmla="*/ 7033438 w 11269336"/>
              <a:gd name="connsiteY76" fmla="*/ 1506772 h 2323145"/>
              <a:gd name="connsiteX77" fmla="*/ 7020886 w 11269336"/>
              <a:gd name="connsiteY77" fmla="*/ 1510764 h 2323145"/>
              <a:gd name="connsiteX78" fmla="*/ 7017033 w 11269336"/>
              <a:gd name="connsiteY78" fmla="*/ 1510650 h 2323145"/>
              <a:gd name="connsiteX79" fmla="*/ 6995460 w 11269336"/>
              <a:gd name="connsiteY79" fmla="*/ 1511173 h 2323145"/>
              <a:gd name="connsiteX80" fmla="*/ 6962144 w 11269336"/>
              <a:gd name="connsiteY80" fmla="*/ 1541508 h 2323145"/>
              <a:gd name="connsiteX81" fmla="*/ 6910674 w 11269336"/>
              <a:gd name="connsiteY81" fmla="*/ 1554793 h 2323145"/>
              <a:gd name="connsiteX82" fmla="*/ 6732152 w 11269336"/>
              <a:gd name="connsiteY82" fmla="*/ 1642538 h 2323145"/>
              <a:gd name="connsiteX83" fmla="*/ 6694106 w 11269336"/>
              <a:gd name="connsiteY83" fmla="*/ 1632377 h 2323145"/>
              <a:gd name="connsiteX84" fmla="*/ 6617223 w 11269336"/>
              <a:gd name="connsiteY84" fmla="*/ 1659889 h 2323145"/>
              <a:gd name="connsiteX85" fmla="*/ 6521138 w 11269336"/>
              <a:gd name="connsiteY85" fmla="*/ 1744340 h 2323145"/>
              <a:gd name="connsiteX86" fmla="*/ 6380677 w 11269336"/>
              <a:gd name="connsiteY86" fmla="*/ 1796883 h 2323145"/>
              <a:gd name="connsiteX87" fmla="*/ 6374897 w 11269336"/>
              <a:gd name="connsiteY87" fmla="*/ 1809910 h 2323145"/>
              <a:gd name="connsiteX88" fmla="*/ 6364545 w 11269336"/>
              <a:gd name="connsiteY88" fmla="*/ 1820090 h 2323145"/>
              <a:gd name="connsiteX89" fmla="*/ 6362126 w 11269336"/>
              <a:gd name="connsiteY89" fmla="*/ 1819991 h 2323145"/>
              <a:gd name="connsiteX90" fmla="*/ 6346673 w 11269336"/>
              <a:gd name="connsiteY90" fmla="*/ 1827824 h 2323145"/>
              <a:gd name="connsiteX91" fmla="*/ 6345588 w 11269336"/>
              <a:gd name="connsiteY91" fmla="*/ 1832232 h 2323145"/>
              <a:gd name="connsiteX92" fmla="*/ 6335708 w 11269336"/>
              <a:gd name="connsiteY92" fmla="*/ 1838451 h 2323145"/>
              <a:gd name="connsiteX93" fmla="*/ 6318182 w 11269336"/>
              <a:gd name="connsiteY93" fmla="*/ 1852975 h 2323145"/>
              <a:gd name="connsiteX94" fmla="*/ 6313084 w 11269336"/>
              <a:gd name="connsiteY94" fmla="*/ 1853561 h 2323145"/>
              <a:gd name="connsiteX95" fmla="*/ 6283816 w 11269336"/>
              <a:gd name="connsiteY95" fmla="*/ 1872148 h 2323145"/>
              <a:gd name="connsiteX96" fmla="*/ 6282550 w 11269336"/>
              <a:gd name="connsiteY96" fmla="*/ 1871392 h 2323145"/>
              <a:gd name="connsiteX97" fmla="*/ 6270527 w 11269336"/>
              <a:gd name="connsiteY97" fmla="*/ 1872208 h 2323145"/>
              <a:gd name="connsiteX98" fmla="*/ 6249518 w 11269336"/>
              <a:gd name="connsiteY98" fmla="*/ 1876079 h 2323145"/>
              <a:gd name="connsiteX99" fmla="*/ 6190386 w 11269336"/>
              <a:gd name="connsiteY99" fmla="*/ 1872478 h 2323145"/>
              <a:gd name="connsiteX100" fmla="*/ 6159777 w 11269336"/>
              <a:gd name="connsiteY100" fmla="*/ 1891745 h 2323145"/>
              <a:gd name="connsiteX101" fmla="*/ 6153131 w 11269336"/>
              <a:gd name="connsiteY101" fmla="*/ 1895079 h 2323145"/>
              <a:gd name="connsiteX102" fmla="*/ 6152798 w 11269336"/>
              <a:gd name="connsiteY102" fmla="*/ 1894920 h 2323145"/>
              <a:gd name="connsiteX103" fmla="*/ 6145388 w 11269336"/>
              <a:gd name="connsiteY103" fmla="*/ 1897990 h 2323145"/>
              <a:gd name="connsiteX104" fmla="*/ 6141014 w 11269336"/>
              <a:gd name="connsiteY104" fmla="*/ 1901155 h 2323145"/>
              <a:gd name="connsiteX105" fmla="*/ 6128122 w 11269336"/>
              <a:gd name="connsiteY105" fmla="*/ 1907623 h 2323145"/>
              <a:gd name="connsiteX106" fmla="*/ 6122351 w 11269336"/>
              <a:gd name="connsiteY106" fmla="*/ 1908359 h 2323145"/>
              <a:gd name="connsiteX107" fmla="*/ 6064750 w 11269336"/>
              <a:gd name="connsiteY107" fmla="*/ 1896394 h 2323145"/>
              <a:gd name="connsiteX108" fmla="*/ 5964230 w 11269336"/>
              <a:gd name="connsiteY108" fmla="*/ 1910038 h 2323145"/>
              <a:gd name="connsiteX109" fmla="*/ 5865399 w 11269336"/>
              <a:gd name="connsiteY109" fmla="*/ 1926966 h 2323145"/>
              <a:gd name="connsiteX110" fmla="*/ 5829951 w 11269336"/>
              <a:gd name="connsiteY110" fmla="*/ 1934755 h 2323145"/>
              <a:gd name="connsiteX111" fmla="*/ 5765285 w 11269336"/>
              <a:gd name="connsiteY111" fmla="*/ 1941322 h 2323145"/>
              <a:gd name="connsiteX112" fmla="*/ 5734750 w 11269336"/>
              <a:gd name="connsiteY112" fmla="*/ 1939793 h 2323145"/>
              <a:gd name="connsiteX113" fmla="*/ 5733569 w 11269336"/>
              <a:gd name="connsiteY113" fmla="*/ 1940505 h 2323145"/>
              <a:gd name="connsiteX114" fmla="*/ 5730329 w 11269336"/>
              <a:gd name="connsiteY114" fmla="*/ 1937845 h 2323145"/>
              <a:gd name="connsiteX115" fmla="*/ 5724661 w 11269336"/>
              <a:gd name="connsiteY115" fmla="*/ 1937455 h 2323145"/>
              <a:gd name="connsiteX116" fmla="*/ 5710186 w 11269336"/>
              <a:gd name="connsiteY116" fmla="*/ 1941370 h 2323145"/>
              <a:gd name="connsiteX117" fmla="*/ 5704910 w 11269336"/>
              <a:gd name="connsiteY117" fmla="*/ 1943663 h 2323145"/>
              <a:gd name="connsiteX118" fmla="*/ 5696836 w 11269336"/>
              <a:gd name="connsiteY118" fmla="*/ 1945271 h 2323145"/>
              <a:gd name="connsiteX119" fmla="*/ 5696583 w 11269336"/>
              <a:gd name="connsiteY119" fmla="*/ 1945050 h 2323145"/>
              <a:gd name="connsiteX120" fmla="*/ 5689123 w 11269336"/>
              <a:gd name="connsiteY120" fmla="*/ 1947067 h 2323145"/>
              <a:gd name="connsiteX121" fmla="*/ 5653291 w 11269336"/>
              <a:gd name="connsiteY121" fmla="*/ 1960245 h 2323145"/>
              <a:gd name="connsiteX122" fmla="*/ 5599385 w 11269336"/>
              <a:gd name="connsiteY122" fmla="*/ 1945198 h 2323145"/>
              <a:gd name="connsiteX123" fmla="*/ 5578300 w 11269336"/>
              <a:gd name="connsiteY123" fmla="*/ 1944963 h 2323145"/>
              <a:gd name="connsiteX124" fmla="*/ 5566758 w 11269336"/>
              <a:gd name="connsiteY124" fmla="*/ 1943441 h 2323145"/>
              <a:gd name="connsiteX125" fmla="*/ 5565857 w 11269336"/>
              <a:gd name="connsiteY125" fmla="*/ 1942445 h 2323145"/>
              <a:gd name="connsiteX126" fmla="*/ 5531534 w 11269336"/>
              <a:gd name="connsiteY126" fmla="*/ 1955208 h 2323145"/>
              <a:gd name="connsiteX127" fmla="*/ 5526552 w 11269336"/>
              <a:gd name="connsiteY127" fmla="*/ 1954799 h 2323145"/>
              <a:gd name="connsiteX128" fmla="*/ 5504723 w 11269336"/>
              <a:gd name="connsiteY128" fmla="*/ 1965811 h 2323145"/>
              <a:gd name="connsiteX129" fmla="*/ 5493156 w 11269336"/>
              <a:gd name="connsiteY129" fmla="*/ 1970063 h 2323145"/>
              <a:gd name="connsiteX130" fmla="*/ 5490486 w 11269336"/>
              <a:gd name="connsiteY130" fmla="*/ 1974227 h 2323145"/>
              <a:gd name="connsiteX131" fmla="*/ 5473107 w 11269336"/>
              <a:gd name="connsiteY131" fmla="*/ 1979001 h 2323145"/>
              <a:gd name="connsiteX132" fmla="*/ 5470885 w 11269336"/>
              <a:gd name="connsiteY132" fmla="*/ 1978432 h 2323145"/>
              <a:gd name="connsiteX133" fmla="*/ 5457393 w 11269336"/>
              <a:gd name="connsiteY133" fmla="*/ 1986525 h 2323145"/>
              <a:gd name="connsiteX134" fmla="*/ 5447102 w 11269336"/>
              <a:gd name="connsiteY134" fmla="*/ 1998329 h 2323145"/>
              <a:gd name="connsiteX135" fmla="*/ 5159151 w 11269336"/>
              <a:gd name="connsiteY135" fmla="*/ 2029640 h 2323145"/>
              <a:gd name="connsiteX136" fmla="*/ 5041688 w 11269336"/>
              <a:gd name="connsiteY136" fmla="*/ 2022334 h 2323145"/>
              <a:gd name="connsiteX137" fmla="*/ 4860988 w 11269336"/>
              <a:gd name="connsiteY137" fmla="*/ 2135698 h 2323145"/>
              <a:gd name="connsiteX138" fmla="*/ 4807902 w 11269336"/>
              <a:gd name="connsiteY138" fmla="*/ 2138894 h 2323145"/>
              <a:gd name="connsiteX139" fmla="*/ 4765388 w 11269336"/>
              <a:gd name="connsiteY139" fmla="*/ 2162525 h 2323145"/>
              <a:gd name="connsiteX140" fmla="*/ 4745033 w 11269336"/>
              <a:gd name="connsiteY140" fmla="*/ 2158859 h 2323145"/>
              <a:gd name="connsiteX141" fmla="*/ 4741475 w 11269336"/>
              <a:gd name="connsiteY141" fmla="*/ 2157998 h 2323145"/>
              <a:gd name="connsiteX142" fmla="*/ 4728247 w 11269336"/>
              <a:gd name="connsiteY142" fmla="*/ 2159526 h 2323145"/>
              <a:gd name="connsiteX143" fmla="*/ 4723263 w 11269336"/>
              <a:gd name="connsiteY143" fmla="*/ 2153742 h 2323145"/>
              <a:gd name="connsiteX144" fmla="*/ 4702453 w 11269336"/>
              <a:gd name="connsiteY144" fmla="*/ 2151586 h 2323145"/>
              <a:gd name="connsiteX145" fmla="*/ 4678455 w 11269336"/>
              <a:gd name="connsiteY145" fmla="*/ 2156131 h 2323145"/>
              <a:gd name="connsiteX146" fmla="*/ 4593061 w 11269336"/>
              <a:gd name="connsiteY146" fmla="*/ 2171597 h 2323145"/>
              <a:gd name="connsiteX147" fmla="*/ 4579902 w 11269336"/>
              <a:gd name="connsiteY147" fmla="*/ 2177927 h 2323145"/>
              <a:gd name="connsiteX148" fmla="*/ 4533444 w 11269336"/>
              <a:gd name="connsiteY148" fmla="*/ 2181200 h 2323145"/>
              <a:gd name="connsiteX149" fmla="*/ 4492832 w 11269336"/>
              <a:gd name="connsiteY149" fmla="*/ 2188033 h 2323145"/>
              <a:gd name="connsiteX150" fmla="*/ 4467257 w 11269336"/>
              <a:gd name="connsiteY150" fmla="*/ 2196121 h 2323145"/>
              <a:gd name="connsiteX151" fmla="*/ 4459937 w 11269336"/>
              <a:gd name="connsiteY151" fmla="*/ 2195182 h 2323145"/>
              <a:gd name="connsiteX152" fmla="*/ 4433312 w 11269336"/>
              <a:gd name="connsiteY152" fmla="*/ 2199004 h 2323145"/>
              <a:gd name="connsiteX153" fmla="*/ 4420601 w 11269336"/>
              <a:gd name="connsiteY153" fmla="*/ 2205158 h 2323145"/>
              <a:gd name="connsiteX154" fmla="*/ 4405765 w 11269336"/>
              <a:gd name="connsiteY154" fmla="*/ 2199902 h 2323145"/>
              <a:gd name="connsiteX155" fmla="*/ 4401354 w 11269336"/>
              <a:gd name="connsiteY155" fmla="*/ 2194745 h 2323145"/>
              <a:gd name="connsiteX156" fmla="*/ 4383151 w 11269336"/>
              <a:gd name="connsiteY156" fmla="*/ 2201140 h 2323145"/>
              <a:gd name="connsiteX157" fmla="*/ 4366646 w 11269336"/>
              <a:gd name="connsiteY157" fmla="*/ 2198564 h 2323145"/>
              <a:gd name="connsiteX158" fmla="*/ 4354009 w 11269336"/>
              <a:gd name="connsiteY158" fmla="*/ 2204984 h 2323145"/>
              <a:gd name="connsiteX159" fmla="*/ 4348284 w 11269336"/>
              <a:gd name="connsiteY159" fmla="*/ 2205270 h 2323145"/>
              <a:gd name="connsiteX160" fmla="*/ 4333906 w 11269336"/>
              <a:gd name="connsiteY160" fmla="*/ 2205251 h 2323145"/>
              <a:gd name="connsiteX161" fmla="*/ 4308819 w 11269336"/>
              <a:gd name="connsiteY161" fmla="*/ 2203822 h 2323145"/>
              <a:gd name="connsiteX162" fmla="*/ 4301210 w 11269336"/>
              <a:gd name="connsiteY162" fmla="*/ 2204456 h 2323145"/>
              <a:gd name="connsiteX163" fmla="*/ 4283095 w 11269336"/>
              <a:gd name="connsiteY163" fmla="*/ 2198177 h 2323145"/>
              <a:gd name="connsiteX164" fmla="*/ 4250119 w 11269336"/>
              <a:gd name="connsiteY164" fmla="*/ 2196342 h 2323145"/>
              <a:gd name="connsiteX165" fmla="*/ 4189203 w 11269336"/>
              <a:gd name="connsiteY165" fmla="*/ 2178994 h 2323145"/>
              <a:gd name="connsiteX166" fmla="*/ 4154035 w 11269336"/>
              <a:gd name="connsiteY166" fmla="*/ 2171950 h 2323145"/>
              <a:gd name="connsiteX167" fmla="*/ 4129569 w 11269336"/>
              <a:gd name="connsiteY167" fmla="*/ 2163850 h 2323145"/>
              <a:gd name="connsiteX168" fmla="*/ 4061250 w 11269336"/>
              <a:gd name="connsiteY168" fmla="*/ 2159236 h 2323145"/>
              <a:gd name="connsiteX169" fmla="*/ 3945480 w 11269336"/>
              <a:gd name="connsiteY169" fmla="*/ 2158279 h 2323145"/>
              <a:gd name="connsiteX170" fmla="*/ 3921468 w 11269336"/>
              <a:gd name="connsiteY170" fmla="*/ 2156588 h 2323145"/>
              <a:gd name="connsiteX171" fmla="*/ 3903348 w 11269336"/>
              <a:gd name="connsiteY171" fmla="*/ 2149220 h 2323145"/>
              <a:gd name="connsiteX172" fmla="*/ 3901342 w 11269336"/>
              <a:gd name="connsiteY172" fmla="*/ 2142355 h 2323145"/>
              <a:gd name="connsiteX173" fmla="*/ 3888539 w 11269336"/>
              <a:gd name="connsiteY173" fmla="*/ 2140476 h 2323145"/>
              <a:gd name="connsiteX174" fmla="*/ 3885662 w 11269336"/>
              <a:gd name="connsiteY174" fmla="*/ 2138740 h 2323145"/>
              <a:gd name="connsiteX175" fmla="*/ 3868627 w 11269336"/>
              <a:gd name="connsiteY175" fmla="*/ 2130023 h 2323145"/>
              <a:gd name="connsiteX176" fmla="*/ 3819177 w 11269336"/>
              <a:gd name="connsiteY176" fmla="*/ 2142111 h 2323145"/>
              <a:gd name="connsiteX177" fmla="*/ 3769100 w 11269336"/>
              <a:gd name="connsiteY177" fmla="*/ 2131731 h 2323145"/>
              <a:gd name="connsiteX178" fmla="*/ 3562752 w 11269336"/>
              <a:gd name="connsiteY178" fmla="*/ 2131785 h 2323145"/>
              <a:gd name="connsiteX179" fmla="*/ 3541402 w 11269336"/>
              <a:gd name="connsiteY179" fmla="*/ 2106821 h 2323145"/>
              <a:gd name="connsiteX180" fmla="*/ 3365341 w 11269336"/>
              <a:gd name="connsiteY180" fmla="*/ 2077638 h 2323145"/>
              <a:gd name="connsiteX181" fmla="*/ 3170922 w 11269336"/>
              <a:gd name="connsiteY181" fmla="*/ 2115957 h 2323145"/>
              <a:gd name="connsiteX182" fmla="*/ 3156256 w 11269336"/>
              <a:gd name="connsiteY182" fmla="*/ 2124773 h 2323145"/>
              <a:gd name="connsiteX183" fmla="*/ 3140298 w 11269336"/>
              <a:gd name="connsiteY183" fmla="*/ 2129182 h 2323145"/>
              <a:gd name="connsiteX184" fmla="*/ 3138514 w 11269336"/>
              <a:gd name="connsiteY184" fmla="*/ 2128069 h 2323145"/>
              <a:gd name="connsiteX185" fmla="*/ 3120467 w 11269336"/>
              <a:gd name="connsiteY185" fmla="*/ 2128281 h 2323145"/>
              <a:gd name="connsiteX186" fmla="*/ 3116175 w 11269336"/>
              <a:gd name="connsiteY186" fmla="*/ 2131633 h 2323145"/>
              <a:gd name="connsiteX187" fmla="*/ 3103685 w 11269336"/>
              <a:gd name="connsiteY187" fmla="*/ 2132814 h 2323145"/>
              <a:gd name="connsiteX188" fmla="*/ 3078794 w 11269336"/>
              <a:gd name="connsiteY188" fmla="*/ 2137935 h 2323145"/>
              <a:gd name="connsiteX189" fmla="*/ 3074407 w 11269336"/>
              <a:gd name="connsiteY189" fmla="*/ 2136274 h 2323145"/>
              <a:gd name="connsiteX190" fmla="*/ 3037285 w 11269336"/>
              <a:gd name="connsiteY190" fmla="*/ 2139919 h 2323145"/>
              <a:gd name="connsiteX191" fmla="*/ 3036901 w 11269336"/>
              <a:gd name="connsiteY191" fmla="*/ 2138726 h 2323145"/>
              <a:gd name="connsiteX192" fmla="*/ 3026996 w 11269336"/>
              <a:gd name="connsiteY192" fmla="*/ 2134322 h 2323145"/>
              <a:gd name="connsiteX193" fmla="*/ 3007772 w 11269336"/>
              <a:gd name="connsiteY193" fmla="*/ 2128742 h 2323145"/>
              <a:gd name="connsiteX194" fmla="*/ 2965030 w 11269336"/>
              <a:gd name="connsiteY194" fmla="*/ 2100494 h 2323145"/>
              <a:gd name="connsiteX195" fmla="*/ 2926342 w 11269336"/>
              <a:gd name="connsiteY195" fmla="*/ 2104155 h 2323145"/>
              <a:gd name="connsiteX196" fmla="*/ 2918608 w 11269336"/>
              <a:gd name="connsiteY196" fmla="*/ 2104215 h 2323145"/>
              <a:gd name="connsiteX197" fmla="*/ 2918475 w 11269336"/>
              <a:gd name="connsiteY197" fmla="*/ 2103937 h 2323145"/>
              <a:gd name="connsiteX198" fmla="*/ 2910360 w 11269336"/>
              <a:gd name="connsiteY198" fmla="*/ 2103444 h 2323145"/>
              <a:gd name="connsiteX199" fmla="*/ 2904507 w 11269336"/>
              <a:gd name="connsiteY199" fmla="*/ 2104326 h 2323145"/>
              <a:gd name="connsiteX200" fmla="*/ 2889503 w 11269336"/>
              <a:gd name="connsiteY200" fmla="*/ 2104443 h 2323145"/>
              <a:gd name="connsiteX201" fmla="*/ 2884480 w 11269336"/>
              <a:gd name="connsiteY201" fmla="*/ 2102626 h 2323145"/>
              <a:gd name="connsiteX202" fmla="*/ 2882689 w 11269336"/>
              <a:gd name="connsiteY202" fmla="*/ 2099228 h 2323145"/>
              <a:gd name="connsiteX203" fmla="*/ 2881291 w 11269336"/>
              <a:gd name="connsiteY203" fmla="*/ 2099618 h 2323145"/>
              <a:gd name="connsiteX204" fmla="*/ 2853979 w 11269336"/>
              <a:gd name="connsiteY204" fmla="*/ 2090388 h 2323145"/>
              <a:gd name="connsiteX205" fmla="*/ 2791790 w 11269336"/>
              <a:gd name="connsiteY205" fmla="*/ 2080332 h 2323145"/>
              <a:gd name="connsiteX206" fmla="*/ 2755844 w 11269336"/>
              <a:gd name="connsiteY206" fmla="*/ 2078874 h 2323145"/>
              <a:gd name="connsiteX207" fmla="*/ 2657742 w 11269336"/>
              <a:gd name="connsiteY207" fmla="*/ 2070179 h 2323145"/>
              <a:gd name="connsiteX208" fmla="*/ 2559549 w 11269336"/>
              <a:gd name="connsiteY208" fmla="*/ 2057873 h 2323145"/>
              <a:gd name="connsiteX209" fmla="*/ 2512054 w 11269336"/>
              <a:gd name="connsiteY209" fmla="*/ 2031671 h 2323145"/>
              <a:gd name="connsiteX210" fmla="*/ 2506437 w 11269336"/>
              <a:gd name="connsiteY210" fmla="*/ 2030918 h 2323145"/>
              <a:gd name="connsiteX211" fmla="*/ 2491752 w 11269336"/>
              <a:gd name="connsiteY211" fmla="*/ 2033906 h 2323145"/>
              <a:gd name="connsiteX212" fmla="*/ 2486338 w 11269336"/>
              <a:gd name="connsiteY212" fmla="*/ 2035862 h 2323145"/>
              <a:gd name="connsiteX213" fmla="*/ 2478186 w 11269336"/>
              <a:gd name="connsiteY213" fmla="*/ 2036953 h 2323145"/>
              <a:gd name="connsiteX214" fmla="*/ 2477950 w 11269336"/>
              <a:gd name="connsiteY214" fmla="*/ 2036715 h 2323145"/>
              <a:gd name="connsiteX215" fmla="*/ 2470381 w 11269336"/>
              <a:gd name="connsiteY215" fmla="*/ 2038256 h 2323145"/>
              <a:gd name="connsiteX216" fmla="*/ 2433781 w 11269336"/>
              <a:gd name="connsiteY216" fmla="*/ 2049140 h 2323145"/>
              <a:gd name="connsiteX217" fmla="*/ 2381172 w 11269336"/>
              <a:gd name="connsiteY217" fmla="*/ 2030645 h 2323145"/>
              <a:gd name="connsiteX218" fmla="*/ 2360198 w 11269336"/>
              <a:gd name="connsiteY218" fmla="*/ 2029059 h 2323145"/>
              <a:gd name="connsiteX219" fmla="*/ 2348815 w 11269336"/>
              <a:gd name="connsiteY219" fmla="*/ 2026798 h 2323145"/>
              <a:gd name="connsiteX220" fmla="*/ 2347988 w 11269336"/>
              <a:gd name="connsiteY220" fmla="*/ 2025745 h 2323145"/>
              <a:gd name="connsiteX221" fmla="*/ 2312920 w 11269336"/>
              <a:gd name="connsiteY221" fmla="*/ 2036311 h 2323145"/>
              <a:gd name="connsiteX222" fmla="*/ 2307986 w 11269336"/>
              <a:gd name="connsiteY222" fmla="*/ 2035583 h 2323145"/>
              <a:gd name="connsiteX223" fmla="*/ 2285481 w 11269336"/>
              <a:gd name="connsiteY223" fmla="*/ 2045197 h 2323145"/>
              <a:gd name="connsiteX224" fmla="*/ 2273666 w 11269336"/>
              <a:gd name="connsiteY224" fmla="*/ 2048710 h 2323145"/>
              <a:gd name="connsiteX225" fmla="*/ 2270719 w 11269336"/>
              <a:gd name="connsiteY225" fmla="*/ 2052702 h 2323145"/>
              <a:gd name="connsiteX226" fmla="*/ 2253080 w 11269336"/>
              <a:gd name="connsiteY226" fmla="*/ 2056363 h 2323145"/>
              <a:gd name="connsiteX227" fmla="*/ 2250906 w 11269336"/>
              <a:gd name="connsiteY227" fmla="*/ 2055654 h 2323145"/>
              <a:gd name="connsiteX228" fmla="*/ 2236905 w 11269336"/>
              <a:gd name="connsiteY228" fmla="*/ 2062882 h 2323145"/>
              <a:gd name="connsiteX229" fmla="*/ 2225830 w 11269336"/>
              <a:gd name="connsiteY229" fmla="*/ 2074027 h 2323145"/>
              <a:gd name="connsiteX230" fmla="*/ 2073776 w 11269336"/>
              <a:gd name="connsiteY230" fmla="*/ 2089244 h 2323145"/>
              <a:gd name="connsiteX231" fmla="*/ 1948256 w 11269336"/>
              <a:gd name="connsiteY231" fmla="*/ 2146616 h 2323145"/>
              <a:gd name="connsiteX232" fmla="*/ 1865582 w 11269336"/>
              <a:gd name="connsiteY232" fmla="*/ 2153738 h 2323145"/>
              <a:gd name="connsiteX233" fmla="*/ 1835210 w 11269336"/>
              <a:gd name="connsiteY233" fmla="*/ 2134244 h 2323145"/>
              <a:gd name="connsiteX234" fmla="*/ 1632661 w 11269336"/>
              <a:gd name="connsiteY234" fmla="*/ 2173882 h 2323145"/>
              <a:gd name="connsiteX235" fmla="*/ 1579590 w 11269336"/>
              <a:gd name="connsiteY235" fmla="*/ 2173680 h 2323145"/>
              <a:gd name="connsiteX236" fmla="*/ 1535601 w 11269336"/>
              <a:gd name="connsiteY236" fmla="*/ 2194590 h 2323145"/>
              <a:gd name="connsiteX237" fmla="*/ 1515594 w 11269336"/>
              <a:gd name="connsiteY237" fmla="*/ 2189622 h 2323145"/>
              <a:gd name="connsiteX238" fmla="*/ 1512113 w 11269336"/>
              <a:gd name="connsiteY238" fmla="*/ 2188534 h 2323145"/>
              <a:gd name="connsiteX239" fmla="*/ 1498838 w 11269336"/>
              <a:gd name="connsiteY239" fmla="*/ 2189213 h 2323145"/>
              <a:gd name="connsiteX240" fmla="*/ 1494279 w 11269336"/>
              <a:gd name="connsiteY240" fmla="*/ 2183112 h 2323145"/>
              <a:gd name="connsiteX241" fmla="*/ 1473714 w 11269336"/>
              <a:gd name="connsiteY241" fmla="*/ 2179625 h 2323145"/>
              <a:gd name="connsiteX242" fmla="*/ 1449503 w 11269336"/>
              <a:gd name="connsiteY242" fmla="*/ 2182633 h 2323145"/>
              <a:gd name="connsiteX243" fmla="*/ 1266687 w 11269336"/>
              <a:gd name="connsiteY243" fmla="*/ 2212688 h 2323145"/>
              <a:gd name="connsiteX244" fmla="*/ 1239614 w 11269336"/>
              <a:gd name="connsiteY244" fmla="*/ 2209727 h 2323145"/>
              <a:gd name="connsiteX245" fmla="*/ 1202436 w 11269336"/>
              <a:gd name="connsiteY245" fmla="*/ 2209817 h 2323145"/>
              <a:gd name="connsiteX246" fmla="*/ 1136097 w 11269336"/>
              <a:gd name="connsiteY246" fmla="*/ 2205112 h 2323145"/>
              <a:gd name="connsiteX247" fmla="*/ 988232 w 11269336"/>
              <a:gd name="connsiteY247" fmla="*/ 2235635 h 2323145"/>
              <a:gd name="connsiteX248" fmla="*/ 981959 w 11269336"/>
              <a:gd name="connsiteY248" fmla="*/ 2231607 h 2323145"/>
              <a:gd name="connsiteX249" fmla="*/ 938600 w 11269336"/>
              <a:gd name="connsiteY249" fmla="*/ 2238113 h 2323145"/>
              <a:gd name="connsiteX250" fmla="*/ 791788 w 11269336"/>
              <a:gd name="connsiteY250" fmla="*/ 2293224 h 2323145"/>
              <a:gd name="connsiteX251" fmla="*/ 706914 w 11269336"/>
              <a:gd name="connsiteY251" fmla="*/ 2305046 h 2323145"/>
              <a:gd name="connsiteX252" fmla="*/ 675971 w 11269336"/>
              <a:gd name="connsiteY252" fmla="*/ 2304030 h 2323145"/>
              <a:gd name="connsiteX253" fmla="*/ 624180 w 11269336"/>
              <a:gd name="connsiteY253" fmla="*/ 2302650 h 2323145"/>
              <a:gd name="connsiteX254" fmla="*/ 583453 w 11269336"/>
              <a:gd name="connsiteY254" fmla="*/ 2288788 h 2323145"/>
              <a:gd name="connsiteX255" fmla="*/ 540946 w 11269336"/>
              <a:gd name="connsiteY255" fmla="*/ 2292721 h 2323145"/>
              <a:gd name="connsiteX256" fmla="*/ 533680 w 11269336"/>
              <a:gd name="connsiteY256" fmla="*/ 2310233 h 2323145"/>
              <a:gd name="connsiteX257" fmla="*/ 487366 w 11269336"/>
              <a:gd name="connsiteY257" fmla="*/ 2309053 h 2323145"/>
              <a:gd name="connsiteX258" fmla="*/ 416820 w 11269336"/>
              <a:gd name="connsiteY258" fmla="*/ 2305443 h 2323145"/>
              <a:gd name="connsiteX259" fmla="*/ 376805 w 11269336"/>
              <a:gd name="connsiteY259" fmla="*/ 2307647 h 2323145"/>
              <a:gd name="connsiteX260" fmla="*/ 266777 w 11269336"/>
              <a:gd name="connsiteY260" fmla="*/ 2309012 h 2323145"/>
              <a:gd name="connsiteX261" fmla="*/ 156013 w 11269336"/>
              <a:gd name="connsiteY261" fmla="*/ 2306832 h 2323145"/>
              <a:gd name="connsiteX262" fmla="*/ 87258 w 11269336"/>
              <a:gd name="connsiteY262" fmla="*/ 2285511 h 2323145"/>
              <a:gd name="connsiteX263" fmla="*/ 23798 w 11269336"/>
              <a:gd name="connsiteY263" fmla="*/ 2281822 h 2323145"/>
              <a:gd name="connsiteX264" fmla="*/ 0 w 11269336"/>
              <a:gd name="connsiteY264" fmla="*/ 2285369 h 2323145"/>
              <a:gd name="connsiteX265" fmla="*/ 0 w 11269336"/>
              <a:gd name="connsiteY26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8977138 w 11269336"/>
              <a:gd name="connsiteY22" fmla="*/ 774970 h 2323145"/>
              <a:gd name="connsiteX23" fmla="*/ 9070855 w 11269336"/>
              <a:gd name="connsiteY23" fmla="*/ 794621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882654 w 11269336"/>
              <a:gd name="connsiteY29" fmla="*/ 892768 h 2323145"/>
              <a:gd name="connsiteX30" fmla="*/ 8795998 w 11269336"/>
              <a:gd name="connsiteY30" fmla="*/ 863337 h 2323145"/>
              <a:gd name="connsiteX31" fmla="*/ 8776970 w 11269336"/>
              <a:gd name="connsiteY31" fmla="*/ 885177 h 2323145"/>
              <a:gd name="connsiteX32" fmla="*/ 8755719 w 11269336"/>
              <a:gd name="connsiteY32" fmla="*/ 889754 h 2323145"/>
              <a:gd name="connsiteX33" fmla="*/ 8743257 w 11269336"/>
              <a:gd name="connsiteY33" fmla="*/ 904723 h 2323145"/>
              <a:gd name="connsiteX34" fmla="*/ 8721366 w 11269336"/>
              <a:gd name="connsiteY34" fmla="*/ 904711 h 2323145"/>
              <a:gd name="connsiteX35" fmla="*/ 8678353 w 11269336"/>
              <a:gd name="connsiteY35" fmla="*/ 926318 h 2323145"/>
              <a:gd name="connsiteX36" fmla="*/ 8636849 w 11269336"/>
              <a:gd name="connsiteY36" fmla="*/ 937900 h 2323145"/>
              <a:gd name="connsiteX37" fmla="*/ 8620213 w 11269336"/>
              <a:gd name="connsiteY37" fmla="*/ 943068 h 2323145"/>
              <a:gd name="connsiteX38" fmla="*/ 8612581 w 11269336"/>
              <a:gd name="connsiteY38" fmla="*/ 952695 h 2323145"/>
              <a:gd name="connsiteX39" fmla="*/ 8589038 w 11269336"/>
              <a:gd name="connsiteY39" fmla="*/ 963892 h 2323145"/>
              <a:gd name="connsiteX40" fmla="*/ 8579950 w 11269336"/>
              <a:gd name="connsiteY40" fmla="*/ 960899 h 2323145"/>
              <a:gd name="connsiteX41" fmla="*/ 8579319 w 11269336"/>
              <a:gd name="connsiteY41" fmla="*/ 965630 h 2323145"/>
              <a:gd name="connsiteX42" fmla="*/ 8547429 w 11269336"/>
              <a:gd name="connsiteY42" fmla="*/ 984506 h 2323145"/>
              <a:gd name="connsiteX43" fmla="*/ 8478704 w 11269336"/>
              <a:gd name="connsiteY43" fmla="*/ 1025490 h 2323145"/>
              <a:gd name="connsiteX44" fmla="*/ 8461421 w 11269336"/>
              <a:gd name="connsiteY44" fmla="*/ 1035512 h 2323145"/>
              <a:gd name="connsiteX45" fmla="*/ 8445003 w 11269336"/>
              <a:gd name="connsiteY45" fmla="*/ 1036851 h 2323145"/>
              <a:gd name="connsiteX46" fmla="*/ 8357350 w 11269336"/>
              <a:gd name="connsiteY46" fmla="*/ 1060213 h 2323145"/>
              <a:gd name="connsiteX47" fmla="*/ 8335565 w 11269336"/>
              <a:gd name="connsiteY47" fmla="*/ 1061151 h 2323145"/>
              <a:gd name="connsiteX48" fmla="*/ 8325267 w 11269336"/>
              <a:gd name="connsiteY48" fmla="*/ 1055919 h 2323145"/>
              <a:gd name="connsiteX49" fmla="*/ 8293586 w 11269336"/>
              <a:gd name="connsiteY49" fmla="*/ 1076144 h 2323145"/>
              <a:gd name="connsiteX50" fmla="*/ 8242405 w 11269336"/>
              <a:gd name="connsiteY50" fmla="*/ 1095960 h 2323145"/>
              <a:gd name="connsiteX51" fmla="*/ 8197391 w 11269336"/>
              <a:gd name="connsiteY51" fmla="*/ 1107746 h 2323145"/>
              <a:gd name="connsiteX52" fmla="*/ 8081474 w 11269336"/>
              <a:gd name="connsiteY52" fmla="*/ 1130125 h 2323145"/>
              <a:gd name="connsiteX53" fmla="*/ 8053585 w 11269336"/>
              <a:gd name="connsiteY53" fmla="*/ 1129169 h 2323145"/>
              <a:gd name="connsiteX54" fmla="*/ 8038422 w 11269336"/>
              <a:gd name="connsiteY54" fmla="*/ 1119092 h 2323145"/>
              <a:gd name="connsiteX55" fmla="*/ 8029450 w 11269336"/>
              <a:gd name="connsiteY55" fmla="*/ 1125592 h 2323145"/>
              <a:gd name="connsiteX56" fmla="*/ 7959552 w 11269336"/>
              <a:gd name="connsiteY56" fmla="*/ 1140188 h 2323145"/>
              <a:gd name="connsiteX57" fmla="*/ 7914188 w 11269336"/>
              <a:gd name="connsiteY57" fmla="*/ 1150862 h 2323145"/>
              <a:gd name="connsiteX58" fmla="*/ 7914918 w 11269336"/>
              <a:gd name="connsiteY58" fmla="*/ 1168758 h 2323145"/>
              <a:gd name="connsiteX59" fmla="*/ 7875510 w 11269336"/>
              <a:gd name="connsiteY59" fmla="*/ 1183153 h 2323145"/>
              <a:gd name="connsiteX60" fmla="*/ 7829932 w 11269336"/>
              <a:gd name="connsiteY60" fmla="*/ 1180782 h 2323145"/>
              <a:gd name="connsiteX61" fmla="*/ 7779182 w 11269336"/>
              <a:gd name="connsiteY61" fmla="*/ 1192665 h 2323145"/>
              <a:gd name="connsiteX62" fmla="*/ 7748774 w 11269336"/>
              <a:gd name="connsiteY62" fmla="*/ 1199586 h 2323145"/>
              <a:gd name="connsiteX63" fmla="*/ 7671846 w 11269336"/>
              <a:gd name="connsiteY63" fmla="*/ 1231966 h 2323145"/>
              <a:gd name="connsiteX64" fmla="*/ 7554146 w 11269336"/>
              <a:gd name="connsiteY64" fmla="*/ 1319748 h 2323145"/>
              <a:gd name="connsiteX65" fmla="*/ 7515052 w 11269336"/>
              <a:gd name="connsiteY65" fmla="*/ 1336718 h 2323145"/>
              <a:gd name="connsiteX66" fmla="*/ 7507193 w 11269336"/>
              <a:gd name="connsiteY66" fmla="*/ 1334617 h 2323145"/>
              <a:gd name="connsiteX67" fmla="*/ 7461694 w 11269336"/>
              <a:gd name="connsiteY67" fmla="*/ 1375866 h 2323145"/>
              <a:gd name="connsiteX68" fmla="*/ 7377571 w 11269336"/>
              <a:gd name="connsiteY68" fmla="*/ 1400128 h 2323145"/>
              <a:gd name="connsiteX69" fmla="*/ 7311261 w 11269336"/>
              <a:gd name="connsiteY69" fmla="*/ 1412652 h 2323145"/>
              <a:gd name="connsiteX70" fmla="*/ 7275307 w 11269336"/>
              <a:gd name="connsiteY70" fmla="*/ 1422171 h 2323145"/>
              <a:gd name="connsiteX71" fmla="*/ 7247783 w 11269336"/>
              <a:gd name="connsiteY71" fmla="*/ 1426330 h 2323145"/>
              <a:gd name="connsiteX72" fmla="*/ 7185047 w 11269336"/>
              <a:gd name="connsiteY72" fmla="*/ 1451812 h 2323145"/>
              <a:gd name="connsiteX73" fmla="*/ 7084117 w 11269336"/>
              <a:gd name="connsiteY73" fmla="*/ 1500281 h 2323145"/>
              <a:gd name="connsiteX74" fmla="*/ 7062011 w 11269336"/>
              <a:gd name="connsiteY74" fmla="*/ 1509183 h 2323145"/>
              <a:gd name="connsiteX75" fmla="*/ 7040555 w 11269336"/>
              <a:gd name="connsiteY75" fmla="*/ 1511207 h 2323145"/>
              <a:gd name="connsiteX76" fmla="*/ 7033438 w 11269336"/>
              <a:gd name="connsiteY76" fmla="*/ 1506772 h 2323145"/>
              <a:gd name="connsiteX77" fmla="*/ 7020886 w 11269336"/>
              <a:gd name="connsiteY77" fmla="*/ 1510764 h 2323145"/>
              <a:gd name="connsiteX78" fmla="*/ 7017033 w 11269336"/>
              <a:gd name="connsiteY78" fmla="*/ 1510650 h 2323145"/>
              <a:gd name="connsiteX79" fmla="*/ 6995460 w 11269336"/>
              <a:gd name="connsiteY79" fmla="*/ 1511173 h 2323145"/>
              <a:gd name="connsiteX80" fmla="*/ 6962144 w 11269336"/>
              <a:gd name="connsiteY80" fmla="*/ 1541508 h 2323145"/>
              <a:gd name="connsiteX81" fmla="*/ 6910674 w 11269336"/>
              <a:gd name="connsiteY81" fmla="*/ 1554793 h 2323145"/>
              <a:gd name="connsiteX82" fmla="*/ 6732152 w 11269336"/>
              <a:gd name="connsiteY82" fmla="*/ 1642538 h 2323145"/>
              <a:gd name="connsiteX83" fmla="*/ 6694106 w 11269336"/>
              <a:gd name="connsiteY83" fmla="*/ 1632377 h 2323145"/>
              <a:gd name="connsiteX84" fmla="*/ 6617223 w 11269336"/>
              <a:gd name="connsiteY84" fmla="*/ 1659889 h 2323145"/>
              <a:gd name="connsiteX85" fmla="*/ 6521138 w 11269336"/>
              <a:gd name="connsiteY85" fmla="*/ 1744340 h 2323145"/>
              <a:gd name="connsiteX86" fmla="*/ 6380677 w 11269336"/>
              <a:gd name="connsiteY86" fmla="*/ 1796883 h 2323145"/>
              <a:gd name="connsiteX87" fmla="*/ 6374897 w 11269336"/>
              <a:gd name="connsiteY87" fmla="*/ 1809910 h 2323145"/>
              <a:gd name="connsiteX88" fmla="*/ 6364545 w 11269336"/>
              <a:gd name="connsiteY88" fmla="*/ 1820090 h 2323145"/>
              <a:gd name="connsiteX89" fmla="*/ 6362126 w 11269336"/>
              <a:gd name="connsiteY89" fmla="*/ 1819991 h 2323145"/>
              <a:gd name="connsiteX90" fmla="*/ 6346673 w 11269336"/>
              <a:gd name="connsiteY90" fmla="*/ 1827824 h 2323145"/>
              <a:gd name="connsiteX91" fmla="*/ 6345588 w 11269336"/>
              <a:gd name="connsiteY91" fmla="*/ 1832232 h 2323145"/>
              <a:gd name="connsiteX92" fmla="*/ 6335708 w 11269336"/>
              <a:gd name="connsiteY92" fmla="*/ 1838451 h 2323145"/>
              <a:gd name="connsiteX93" fmla="*/ 6318182 w 11269336"/>
              <a:gd name="connsiteY93" fmla="*/ 1852975 h 2323145"/>
              <a:gd name="connsiteX94" fmla="*/ 6313084 w 11269336"/>
              <a:gd name="connsiteY94" fmla="*/ 1853561 h 2323145"/>
              <a:gd name="connsiteX95" fmla="*/ 6283816 w 11269336"/>
              <a:gd name="connsiteY95" fmla="*/ 1872148 h 2323145"/>
              <a:gd name="connsiteX96" fmla="*/ 6282550 w 11269336"/>
              <a:gd name="connsiteY96" fmla="*/ 1871392 h 2323145"/>
              <a:gd name="connsiteX97" fmla="*/ 6270527 w 11269336"/>
              <a:gd name="connsiteY97" fmla="*/ 1872208 h 2323145"/>
              <a:gd name="connsiteX98" fmla="*/ 6249518 w 11269336"/>
              <a:gd name="connsiteY98" fmla="*/ 1876079 h 2323145"/>
              <a:gd name="connsiteX99" fmla="*/ 6190386 w 11269336"/>
              <a:gd name="connsiteY99" fmla="*/ 1872478 h 2323145"/>
              <a:gd name="connsiteX100" fmla="*/ 6159777 w 11269336"/>
              <a:gd name="connsiteY100" fmla="*/ 1891745 h 2323145"/>
              <a:gd name="connsiteX101" fmla="*/ 6153131 w 11269336"/>
              <a:gd name="connsiteY101" fmla="*/ 1895079 h 2323145"/>
              <a:gd name="connsiteX102" fmla="*/ 6152798 w 11269336"/>
              <a:gd name="connsiteY102" fmla="*/ 1894920 h 2323145"/>
              <a:gd name="connsiteX103" fmla="*/ 6145388 w 11269336"/>
              <a:gd name="connsiteY103" fmla="*/ 1897990 h 2323145"/>
              <a:gd name="connsiteX104" fmla="*/ 6141014 w 11269336"/>
              <a:gd name="connsiteY104" fmla="*/ 1901155 h 2323145"/>
              <a:gd name="connsiteX105" fmla="*/ 6128122 w 11269336"/>
              <a:gd name="connsiteY105" fmla="*/ 1907623 h 2323145"/>
              <a:gd name="connsiteX106" fmla="*/ 6122351 w 11269336"/>
              <a:gd name="connsiteY106" fmla="*/ 1908359 h 2323145"/>
              <a:gd name="connsiteX107" fmla="*/ 6064750 w 11269336"/>
              <a:gd name="connsiteY107" fmla="*/ 1896394 h 2323145"/>
              <a:gd name="connsiteX108" fmla="*/ 5964230 w 11269336"/>
              <a:gd name="connsiteY108" fmla="*/ 1910038 h 2323145"/>
              <a:gd name="connsiteX109" fmla="*/ 5865399 w 11269336"/>
              <a:gd name="connsiteY109" fmla="*/ 1926966 h 2323145"/>
              <a:gd name="connsiteX110" fmla="*/ 5829951 w 11269336"/>
              <a:gd name="connsiteY110" fmla="*/ 1934755 h 2323145"/>
              <a:gd name="connsiteX111" fmla="*/ 5765285 w 11269336"/>
              <a:gd name="connsiteY111" fmla="*/ 1941322 h 2323145"/>
              <a:gd name="connsiteX112" fmla="*/ 5734750 w 11269336"/>
              <a:gd name="connsiteY112" fmla="*/ 1939793 h 2323145"/>
              <a:gd name="connsiteX113" fmla="*/ 5733569 w 11269336"/>
              <a:gd name="connsiteY113" fmla="*/ 1940505 h 2323145"/>
              <a:gd name="connsiteX114" fmla="*/ 5730329 w 11269336"/>
              <a:gd name="connsiteY114" fmla="*/ 1937845 h 2323145"/>
              <a:gd name="connsiteX115" fmla="*/ 5724661 w 11269336"/>
              <a:gd name="connsiteY115" fmla="*/ 1937455 h 2323145"/>
              <a:gd name="connsiteX116" fmla="*/ 5710186 w 11269336"/>
              <a:gd name="connsiteY116" fmla="*/ 1941370 h 2323145"/>
              <a:gd name="connsiteX117" fmla="*/ 5704910 w 11269336"/>
              <a:gd name="connsiteY117" fmla="*/ 1943663 h 2323145"/>
              <a:gd name="connsiteX118" fmla="*/ 5696836 w 11269336"/>
              <a:gd name="connsiteY118" fmla="*/ 1945271 h 2323145"/>
              <a:gd name="connsiteX119" fmla="*/ 5696583 w 11269336"/>
              <a:gd name="connsiteY119" fmla="*/ 1945050 h 2323145"/>
              <a:gd name="connsiteX120" fmla="*/ 5689123 w 11269336"/>
              <a:gd name="connsiteY120" fmla="*/ 1947067 h 2323145"/>
              <a:gd name="connsiteX121" fmla="*/ 5653291 w 11269336"/>
              <a:gd name="connsiteY121" fmla="*/ 1960245 h 2323145"/>
              <a:gd name="connsiteX122" fmla="*/ 5599385 w 11269336"/>
              <a:gd name="connsiteY122" fmla="*/ 1945198 h 2323145"/>
              <a:gd name="connsiteX123" fmla="*/ 5578300 w 11269336"/>
              <a:gd name="connsiteY123" fmla="*/ 1944963 h 2323145"/>
              <a:gd name="connsiteX124" fmla="*/ 5566758 w 11269336"/>
              <a:gd name="connsiteY124" fmla="*/ 1943441 h 2323145"/>
              <a:gd name="connsiteX125" fmla="*/ 5565857 w 11269336"/>
              <a:gd name="connsiteY125" fmla="*/ 1942445 h 2323145"/>
              <a:gd name="connsiteX126" fmla="*/ 5531534 w 11269336"/>
              <a:gd name="connsiteY126" fmla="*/ 1955208 h 2323145"/>
              <a:gd name="connsiteX127" fmla="*/ 5526552 w 11269336"/>
              <a:gd name="connsiteY127" fmla="*/ 1954799 h 2323145"/>
              <a:gd name="connsiteX128" fmla="*/ 5504723 w 11269336"/>
              <a:gd name="connsiteY128" fmla="*/ 1965811 h 2323145"/>
              <a:gd name="connsiteX129" fmla="*/ 5493156 w 11269336"/>
              <a:gd name="connsiteY129" fmla="*/ 1970063 h 2323145"/>
              <a:gd name="connsiteX130" fmla="*/ 5490486 w 11269336"/>
              <a:gd name="connsiteY130" fmla="*/ 1974227 h 2323145"/>
              <a:gd name="connsiteX131" fmla="*/ 5473107 w 11269336"/>
              <a:gd name="connsiteY131" fmla="*/ 1979001 h 2323145"/>
              <a:gd name="connsiteX132" fmla="*/ 5470885 w 11269336"/>
              <a:gd name="connsiteY132" fmla="*/ 1978432 h 2323145"/>
              <a:gd name="connsiteX133" fmla="*/ 5457393 w 11269336"/>
              <a:gd name="connsiteY133" fmla="*/ 1986525 h 2323145"/>
              <a:gd name="connsiteX134" fmla="*/ 5447102 w 11269336"/>
              <a:gd name="connsiteY134" fmla="*/ 1998329 h 2323145"/>
              <a:gd name="connsiteX135" fmla="*/ 5159151 w 11269336"/>
              <a:gd name="connsiteY135" fmla="*/ 2029640 h 2323145"/>
              <a:gd name="connsiteX136" fmla="*/ 5041688 w 11269336"/>
              <a:gd name="connsiteY136" fmla="*/ 2022334 h 2323145"/>
              <a:gd name="connsiteX137" fmla="*/ 4860988 w 11269336"/>
              <a:gd name="connsiteY137" fmla="*/ 2135698 h 2323145"/>
              <a:gd name="connsiteX138" fmla="*/ 4807902 w 11269336"/>
              <a:gd name="connsiteY138" fmla="*/ 2138894 h 2323145"/>
              <a:gd name="connsiteX139" fmla="*/ 4765388 w 11269336"/>
              <a:gd name="connsiteY139" fmla="*/ 2162525 h 2323145"/>
              <a:gd name="connsiteX140" fmla="*/ 4745033 w 11269336"/>
              <a:gd name="connsiteY140" fmla="*/ 2158859 h 2323145"/>
              <a:gd name="connsiteX141" fmla="*/ 4741475 w 11269336"/>
              <a:gd name="connsiteY141" fmla="*/ 2157998 h 2323145"/>
              <a:gd name="connsiteX142" fmla="*/ 4728247 w 11269336"/>
              <a:gd name="connsiteY142" fmla="*/ 2159526 h 2323145"/>
              <a:gd name="connsiteX143" fmla="*/ 4723263 w 11269336"/>
              <a:gd name="connsiteY143" fmla="*/ 2153742 h 2323145"/>
              <a:gd name="connsiteX144" fmla="*/ 4702453 w 11269336"/>
              <a:gd name="connsiteY144" fmla="*/ 2151586 h 2323145"/>
              <a:gd name="connsiteX145" fmla="*/ 4678455 w 11269336"/>
              <a:gd name="connsiteY145" fmla="*/ 2156131 h 2323145"/>
              <a:gd name="connsiteX146" fmla="*/ 4593061 w 11269336"/>
              <a:gd name="connsiteY146" fmla="*/ 2171597 h 2323145"/>
              <a:gd name="connsiteX147" fmla="*/ 4579902 w 11269336"/>
              <a:gd name="connsiteY147" fmla="*/ 2177927 h 2323145"/>
              <a:gd name="connsiteX148" fmla="*/ 4533444 w 11269336"/>
              <a:gd name="connsiteY148" fmla="*/ 2181200 h 2323145"/>
              <a:gd name="connsiteX149" fmla="*/ 4492832 w 11269336"/>
              <a:gd name="connsiteY149" fmla="*/ 2188033 h 2323145"/>
              <a:gd name="connsiteX150" fmla="*/ 4467257 w 11269336"/>
              <a:gd name="connsiteY150" fmla="*/ 2196121 h 2323145"/>
              <a:gd name="connsiteX151" fmla="*/ 4459937 w 11269336"/>
              <a:gd name="connsiteY151" fmla="*/ 2195182 h 2323145"/>
              <a:gd name="connsiteX152" fmla="*/ 4433312 w 11269336"/>
              <a:gd name="connsiteY152" fmla="*/ 2199004 h 2323145"/>
              <a:gd name="connsiteX153" fmla="*/ 4420601 w 11269336"/>
              <a:gd name="connsiteY153" fmla="*/ 2205158 h 2323145"/>
              <a:gd name="connsiteX154" fmla="*/ 4405765 w 11269336"/>
              <a:gd name="connsiteY154" fmla="*/ 2199902 h 2323145"/>
              <a:gd name="connsiteX155" fmla="*/ 4401354 w 11269336"/>
              <a:gd name="connsiteY155" fmla="*/ 2194745 h 2323145"/>
              <a:gd name="connsiteX156" fmla="*/ 4383151 w 11269336"/>
              <a:gd name="connsiteY156" fmla="*/ 2201140 h 2323145"/>
              <a:gd name="connsiteX157" fmla="*/ 4366646 w 11269336"/>
              <a:gd name="connsiteY157" fmla="*/ 2198564 h 2323145"/>
              <a:gd name="connsiteX158" fmla="*/ 4354009 w 11269336"/>
              <a:gd name="connsiteY158" fmla="*/ 2204984 h 2323145"/>
              <a:gd name="connsiteX159" fmla="*/ 4348284 w 11269336"/>
              <a:gd name="connsiteY159" fmla="*/ 2205270 h 2323145"/>
              <a:gd name="connsiteX160" fmla="*/ 4333906 w 11269336"/>
              <a:gd name="connsiteY160" fmla="*/ 2205251 h 2323145"/>
              <a:gd name="connsiteX161" fmla="*/ 4308819 w 11269336"/>
              <a:gd name="connsiteY161" fmla="*/ 2203822 h 2323145"/>
              <a:gd name="connsiteX162" fmla="*/ 4301210 w 11269336"/>
              <a:gd name="connsiteY162" fmla="*/ 2204456 h 2323145"/>
              <a:gd name="connsiteX163" fmla="*/ 4283095 w 11269336"/>
              <a:gd name="connsiteY163" fmla="*/ 2198177 h 2323145"/>
              <a:gd name="connsiteX164" fmla="*/ 4250119 w 11269336"/>
              <a:gd name="connsiteY164" fmla="*/ 2196342 h 2323145"/>
              <a:gd name="connsiteX165" fmla="*/ 4189203 w 11269336"/>
              <a:gd name="connsiteY165" fmla="*/ 2178994 h 2323145"/>
              <a:gd name="connsiteX166" fmla="*/ 4154035 w 11269336"/>
              <a:gd name="connsiteY166" fmla="*/ 2171950 h 2323145"/>
              <a:gd name="connsiteX167" fmla="*/ 4129569 w 11269336"/>
              <a:gd name="connsiteY167" fmla="*/ 2163850 h 2323145"/>
              <a:gd name="connsiteX168" fmla="*/ 4061250 w 11269336"/>
              <a:gd name="connsiteY168" fmla="*/ 2159236 h 2323145"/>
              <a:gd name="connsiteX169" fmla="*/ 3945480 w 11269336"/>
              <a:gd name="connsiteY169" fmla="*/ 2158279 h 2323145"/>
              <a:gd name="connsiteX170" fmla="*/ 3921468 w 11269336"/>
              <a:gd name="connsiteY170" fmla="*/ 2156588 h 2323145"/>
              <a:gd name="connsiteX171" fmla="*/ 3903348 w 11269336"/>
              <a:gd name="connsiteY171" fmla="*/ 2149220 h 2323145"/>
              <a:gd name="connsiteX172" fmla="*/ 3901342 w 11269336"/>
              <a:gd name="connsiteY172" fmla="*/ 2142355 h 2323145"/>
              <a:gd name="connsiteX173" fmla="*/ 3888539 w 11269336"/>
              <a:gd name="connsiteY173" fmla="*/ 2140476 h 2323145"/>
              <a:gd name="connsiteX174" fmla="*/ 3885662 w 11269336"/>
              <a:gd name="connsiteY174" fmla="*/ 2138740 h 2323145"/>
              <a:gd name="connsiteX175" fmla="*/ 3868627 w 11269336"/>
              <a:gd name="connsiteY175" fmla="*/ 2130023 h 2323145"/>
              <a:gd name="connsiteX176" fmla="*/ 3819177 w 11269336"/>
              <a:gd name="connsiteY176" fmla="*/ 2142111 h 2323145"/>
              <a:gd name="connsiteX177" fmla="*/ 3769100 w 11269336"/>
              <a:gd name="connsiteY177" fmla="*/ 2131731 h 2323145"/>
              <a:gd name="connsiteX178" fmla="*/ 3562752 w 11269336"/>
              <a:gd name="connsiteY178" fmla="*/ 2131785 h 2323145"/>
              <a:gd name="connsiteX179" fmla="*/ 3541402 w 11269336"/>
              <a:gd name="connsiteY179" fmla="*/ 2106821 h 2323145"/>
              <a:gd name="connsiteX180" fmla="*/ 3365341 w 11269336"/>
              <a:gd name="connsiteY180" fmla="*/ 2077638 h 2323145"/>
              <a:gd name="connsiteX181" fmla="*/ 3170922 w 11269336"/>
              <a:gd name="connsiteY181" fmla="*/ 2115957 h 2323145"/>
              <a:gd name="connsiteX182" fmla="*/ 3156256 w 11269336"/>
              <a:gd name="connsiteY182" fmla="*/ 2124773 h 2323145"/>
              <a:gd name="connsiteX183" fmla="*/ 3140298 w 11269336"/>
              <a:gd name="connsiteY183" fmla="*/ 2129182 h 2323145"/>
              <a:gd name="connsiteX184" fmla="*/ 3138514 w 11269336"/>
              <a:gd name="connsiteY184" fmla="*/ 2128069 h 2323145"/>
              <a:gd name="connsiteX185" fmla="*/ 3120467 w 11269336"/>
              <a:gd name="connsiteY185" fmla="*/ 2128281 h 2323145"/>
              <a:gd name="connsiteX186" fmla="*/ 3116175 w 11269336"/>
              <a:gd name="connsiteY186" fmla="*/ 2131633 h 2323145"/>
              <a:gd name="connsiteX187" fmla="*/ 3103685 w 11269336"/>
              <a:gd name="connsiteY187" fmla="*/ 2132814 h 2323145"/>
              <a:gd name="connsiteX188" fmla="*/ 3078794 w 11269336"/>
              <a:gd name="connsiteY188" fmla="*/ 2137935 h 2323145"/>
              <a:gd name="connsiteX189" fmla="*/ 3074407 w 11269336"/>
              <a:gd name="connsiteY189" fmla="*/ 2136274 h 2323145"/>
              <a:gd name="connsiteX190" fmla="*/ 3037285 w 11269336"/>
              <a:gd name="connsiteY190" fmla="*/ 2139919 h 2323145"/>
              <a:gd name="connsiteX191" fmla="*/ 3036901 w 11269336"/>
              <a:gd name="connsiteY191" fmla="*/ 2138726 h 2323145"/>
              <a:gd name="connsiteX192" fmla="*/ 3026996 w 11269336"/>
              <a:gd name="connsiteY192" fmla="*/ 2134322 h 2323145"/>
              <a:gd name="connsiteX193" fmla="*/ 3007772 w 11269336"/>
              <a:gd name="connsiteY193" fmla="*/ 2128742 h 2323145"/>
              <a:gd name="connsiteX194" fmla="*/ 2965030 w 11269336"/>
              <a:gd name="connsiteY194" fmla="*/ 2100494 h 2323145"/>
              <a:gd name="connsiteX195" fmla="*/ 2926342 w 11269336"/>
              <a:gd name="connsiteY195" fmla="*/ 2104155 h 2323145"/>
              <a:gd name="connsiteX196" fmla="*/ 2918608 w 11269336"/>
              <a:gd name="connsiteY196" fmla="*/ 2104215 h 2323145"/>
              <a:gd name="connsiteX197" fmla="*/ 2918475 w 11269336"/>
              <a:gd name="connsiteY197" fmla="*/ 2103937 h 2323145"/>
              <a:gd name="connsiteX198" fmla="*/ 2910360 w 11269336"/>
              <a:gd name="connsiteY198" fmla="*/ 2103444 h 2323145"/>
              <a:gd name="connsiteX199" fmla="*/ 2904507 w 11269336"/>
              <a:gd name="connsiteY199" fmla="*/ 2104326 h 2323145"/>
              <a:gd name="connsiteX200" fmla="*/ 2889503 w 11269336"/>
              <a:gd name="connsiteY200" fmla="*/ 2104443 h 2323145"/>
              <a:gd name="connsiteX201" fmla="*/ 2884480 w 11269336"/>
              <a:gd name="connsiteY201" fmla="*/ 2102626 h 2323145"/>
              <a:gd name="connsiteX202" fmla="*/ 2882689 w 11269336"/>
              <a:gd name="connsiteY202" fmla="*/ 2099228 h 2323145"/>
              <a:gd name="connsiteX203" fmla="*/ 2881291 w 11269336"/>
              <a:gd name="connsiteY203" fmla="*/ 2099618 h 2323145"/>
              <a:gd name="connsiteX204" fmla="*/ 2853979 w 11269336"/>
              <a:gd name="connsiteY204" fmla="*/ 2090388 h 2323145"/>
              <a:gd name="connsiteX205" fmla="*/ 2791790 w 11269336"/>
              <a:gd name="connsiteY205" fmla="*/ 2080332 h 2323145"/>
              <a:gd name="connsiteX206" fmla="*/ 2755844 w 11269336"/>
              <a:gd name="connsiteY206" fmla="*/ 2078874 h 2323145"/>
              <a:gd name="connsiteX207" fmla="*/ 2657742 w 11269336"/>
              <a:gd name="connsiteY207" fmla="*/ 2070179 h 2323145"/>
              <a:gd name="connsiteX208" fmla="*/ 2559549 w 11269336"/>
              <a:gd name="connsiteY208" fmla="*/ 2057873 h 2323145"/>
              <a:gd name="connsiteX209" fmla="*/ 2512054 w 11269336"/>
              <a:gd name="connsiteY209" fmla="*/ 2031671 h 2323145"/>
              <a:gd name="connsiteX210" fmla="*/ 2506437 w 11269336"/>
              <a:gd name="connsiteY210" fmla="*/ 2030918 h 2323145"/>
              <a:gd name="connsiteX211" fmla="*/ 2491752 w 11269336"/>
              <a:gd name="connsiteY211" fmla="*/ 2033906 h 2323145"/>
              <a:gd name="connsiteX212" fmla="*/ 2486338 w 11269336"/>
              <a:gd name="connsiteY212" fmla="*/ 2035862 h 2323145"/>
              <a:gd name="connsiteX213" fmla="*/ 2478186 w 11269336"/>
              <a:gd name="connsiteY213" fmla="*/ 2036953 h 2323145"/>
              <a:gd name="connsiteX214" fmla="*/ 2477950 w 11269336"/>
              <a:gd name="connsiteY214" fmla="*/ 2036715 h 2323145"/>
              <a:gd name="connsiteX215" fmla="*/ 2470381 w 11269336"/>
              <a:gd name="connsiteY215" fmla="*/ 2038256 h 2323145"/>
              <a:gd name="connsiteX216" fmla="*/ 2433781 w 11269336"/>
              <a:gd name="connsiteY216" fmla="*/ 2049140 h 2323145"/>
              <a:gd name="connsiteX217" fmla="*/ 2381172 w 11269336"/>
              <a:gd name="connsiteY217" fmla="*/ 2030645 h 2323145"/>
              <a:gd name="connsiteX218" fmla="*/ 2360198 w 11269336"/>
              <a:gd name="connsiteY218" fmla="*/ 2029059 h 2323145"/>
              <a:gd name="connsiteX219" fmla="*/ 2348815 w 11269336"/>
              <a:gd name="connsiteY219" fmla="*/ 2026798 h 2323145"/>
              <a:gd name="connsiteX220" fmla="*/ 2347988 w 11269336"/>
              <a:gd name="connsiteY220" fmla="*/ 2025745 h 2323145"/>
              <a:gd name="connsiteX221" fmla="*/ 2312920 w 11269336"/>
              <a:gd name="connsiteY221" fmla="*/ 2036311 h 2323145"/>
              <a:gd name="connsiteX222" fmla="*/ 2307986 w 11269336"/>
              <a:gd name="connsiteY222" fmla="*/ 2035583 h 2323145"/>
              <a:gd name="connsiteX223" fmla="*/ 2285481 w 11269336"/>
              <a:gd name="connsiteY223" fmla="*/ 2045197 h 2323145"/>
              <a:gd name="connsiteX224" fmla="*/ 2273666 w 11269336"/>
              <a:gd name="connsiteY224" fmla="*/ 2048710 h 2323145"/>
              <a:gd name="connsiteX225" fmla="*/ 2270719 w 11269336"/>
              <a:gd name="connsiteY225" fmla="*/ 2052702 h 2323145"/>
              <a:gd name="connsiteX226" fmla="*/ 2253080 w 11269336"/>
              <a:gd name="connsiteY226" fmla="*/ 2056363 h 2323145"/>
              <a:gd name="connsiteX227" fmla="*/ 2250906 w 11269336"/>
              <a:gd name="connsiteY227" fmla="*/ 2055654 h 2323145"/>
              <a:gd name="connsiteX228" fmla="*/ 2236905 w 11269336"/>
              <a:gd name="connsiteY228" fmla="*/ 2062882 h 2323145"/>
              <a:gd name="connsiteX229" fmla="*/ 2225830 w 11269336"/>
              <a:gd name="connsiteY229" fmla="*/ 2074027 h 2323145"/>
              <a:gd name="connsiteX230" fmla="*/ 2073776 w 11269336"/>
              <a:gd name="connsiteY230" fmla="*/ 2089244 h 2323145"/>
              <a:gd name="connsiteX231" fmla="*/ 1948256 w 11269336"/>
              <a:gd name="connsiteY231" fmla="*/ 2146616 h 2323145"/>
              <a:gd name="connsiteX232" fmla="*/ 1865582 w 11269336"/>
              <a:gd name="connsiteY232" fmla="*/ 2153738 h 2323145"/>
              <a:gd name="connsiteX233" fmla="*/ 1835210 w 11269336"/>
              <a:gd name="connsiteY233" fmla="*/ 2134244 h 2323145"/>
              <a:gd name="connsiteX234" fmla="*/ 1632661 w 11269336"/>
              <a:gd name="connsiteY234" fmla="*/ 2173882 h 2323145"/>
              <a:gd name="connsiteX235" fmla="*/ 1579590 w 11269336"/>
              <a:gd name="connsiteY235" fmla="*/ 2173680 h 2323145"/>
              <a:gd name="connsiteX236" fmla="*/ 1535601 w 11269336"/>
              <a:gd name="connsiteY236" fmla="*/ 2194590 h 2323145"/>
              <a:gd name="connsiteX237" fmla="*/ 1515594 w 11269336"/>
              <a:gd name="connsiteY237" fmla="*/ 2189622 h 2323145"/>
              <a:gd name="connsiteX238" fmla="*/ 1512113 w 11269336"/>
              <a:gd name="connsiteY238" fmla="*/ 2188534 h 2323145"/>
              <a:gd name="connsiteX239" fmla="*/ 1498838 w 11269336"/>
              <a:gd name="connsiteY239" fmla="*/ 2189213 h 2323145"/>
              <a:gd name="connsiteX240" fmla="*/ 1494279 w 11269336"/>
              <a:gd name="connsiteY240" fmla="*/ 2183112 h 2323145"/>
              <a:gd name="connsiteX241" fmla="*/ 1473714 w 11269336"/>
              <a:gd name="connsiteY241" fmla="*/ 2179625 h 2323145"/>
              <a:gd name="connsiteX242" fmla="*/ 1449503 w 11269336"/>
              <a:gd name="connsiteY242" fmla="*/ 2182633 h 2323145"/>
              <a:gd name="connsiteX243" fmla="*/ 1266687 w 11269336"/>
              <a:gd name="connsiteY243" fmla="*/ 2212688 h 2323145"/>
              <a:gd name="connsiteX244" fmla="*/ 1239614 w 11269336"/>
              <a:gd name="connsiteY244" fmla="*/ 2209727 h 2323145"/>
              <a:gd name="connsiteX245" fmla="*/ 1202436 w 11269336"/>
              <a:gd name="connsiteY245" fmla="*/ 2209817 h 2323145"/>
              <a:gd name="connsiteX246" fmla="*/ 1136097 w 11269336"/>
              <a:gd name="connsiteY246" fmla="*/ 2205112 h 2323145"/>
              <a:gd name="connsiteX247" fmla="*/ 988232 w 11269336"/>
              <a:gd name="connsiteY247" fmla="*/ 2235635 h 2323145"/>
              <a:gd name="connsiteX248" fmla="*/ 981959 w 11269336"/>
              <a:gd name="connsiteY248" fmla="*/ 2231607 h 2323145"/>
              <a:gd name="connsiteX249" fmla="*/ 938600 w 11269336"/>
              <a:gd name="connsiteY249" fmla="*/ 2238113 h 2323145"/>
              <a:gd name="connsiteX250" fmla="*/ 791788 w 11269336"/>
              <a:gd name="connsiteY250" fmla="*/ 2293224 h 2323145"/>
              <a:gd name="connsiteX251" fmla="*/ 706914 w 11269336"/>
              <a:gd name="connsiteY251" fmla="*/ 2305046 h 2323145"/>
              <a:gd name="connsiteX252" fmla="*/ 675971 w 11269336"/>
              <a:gd name="connsiteY252" fmla="*/ 2304030 h 2323145"/>
              <a:gd name="connsiteX253" fmla="*/ 624180 w 11269336"/>
              <a:gd name="connsiteY253" fmla="*/ 2302650 h 2323145"/>
              <a:gd name="connsiteX254" fmla="*/ 583453 w 11269336"/>
              <a:gd name="connsiteY254" fmla="*/ 2288788 h 2323145"/>
              <a:gd name="connsiteX255" fmla="*/ 540946 w 11269336"/>
              <a:gd name="connsiteY255" fmla="*/ 2292721 h 2323145"/>
              <a:gd name="connsiteX256" fmla="*/ 533680 w 11269336"/>
              <a:gd name="connsiteY256" fmla="*/ 2310233 h 2323145"/>
              <a:gd name="connsiteX257" fmla="*/ 487366 w 11269336"/>
              <a:gd name="connsiteY257" fmla="*/ 2309053 h 2323145"/>
              <a:gd name="connsiteX258" fmla="*/ 416820 w 11269336"/>
              <a:gd name="connsiteY258" fmla="*/ 2305443 h 2323145"/>
              <a:gd name="connsiteX259" fmla="*/ 376805 w 11269336"/>
              <a:gd name="connsiteY259" fmla="*/ 2307647 h 2323145"/>
              <a:gd name="connsiteX260" fmla="*/ 266777 w 11269336"/>
              <a:gd name="connsiteY260" fmla="*/ 2309012 h 2323145"/>
              <a:gd name="connsiteX261" fmla="*/ 156013 w 11269336"/>
              <a:gd name="connsiteY261" fmla="*/ 2306832 h 2323145"/>
              <a:gd name="connsiteX262" fmla="*/ 87258 w 11269336"/>
              <a:gd name="connsiteY262" fmla="*/ 2285511 h 2323145"/>
              <a:gd name="connsiteX263" fmla="*/ 23798 w 11269336"/>
              <a:gd name="connsiteY263" fmla="*/ 2281822 h 2323145"/>
              <a:gd name="connsiteX264" fmla="*/ 0 w 11269336"/>
              <a:gd name="connsiteY264" fmla="*/ 2285369 h 2323145"/>
              <a:gd name="connsiteX265" fmla="*/ 0 w 11269336"/>
              <a:gd name="connsiteY26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8977138 w 11269336"/>
              <a:gd name="connsiteY22" fmla="*/ 774970 h 2323145"/>
              <a:gd name="connsiteX23" fmla="*/ 9070855 w 11269336"/>
              <a:gd name="connsiteY23" fmla="*/ 794621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795998 w 11269336"/>
              <a:gd name="connsiteY29" fmla="*/ 863337 h 2323145"/>
              <a:gd name="connsiteX30" fmla="*/ 8776970 w 11269336"/>
              <a:gd name="connsiteY30" fmla="*/ 885177 h 2323145"/>
              <a:gd name="connsiteX31" fmla="*/ 8755719 w 11269336"/>
              <a:gd name="connsiteY31" fmla="*/ 889754 h 2323145"/>
              <a:gd name="connsiteX32" fmla="*/ 8743257 w 11269336"/>
              <a:gd name="connsiteY32" fmla="*/ 904723 h 2323145"/>
              <a:gd name="connsiteX33" fmla="*/ 8721366 w 11269336"/>
              <a:gd name="connsiteY33" fmla="*/ 904711 h 2323145"/>
              <a:gd name="connsiteX34" fmla="*/ 8678353 w 11269336"/>
              <a:gd name="connsiteY34" fmla="*/ 926318 h 2323145"/>
              <a:gd name="connsiteX35" fmla="*/ 8636849 w 11269336"/>
              <a:gd name="connsiteY35" fmla="*/ 937900 h 2323145"/>
              <a:gd name="connsiteX36" fmla="*/ 8620213 w 11269336"/>
              <a:gd name="connsiteY36" fmla="*/ 943068 h 2323145"/>
              <a:gd name="connsiteX37" fmla="*/ 8612581 w 11269336"/>
              <a:gd name="connsiteY37" fmla="*/ 952695 h 2323145"/>
              <a:gd name="connsiteX38" fmla="*/ 8589038 w 11269336"/>
              <a:gd name="connsiteY38" fmla="*/ 963892 h 2323145"/>
              <a:gd name="connsiteX39" fmla="*/ 8579950 w 11269336"/>
              <a:gd name="connsiteY39" fmla="*/ 960899 h 2323145"/>
              <a:gd name="connsiteX40" fmla="*/ 8579319 w 11269336"/>
              <a:gd name="connsiteY40" fmla="*/ 965630 h 2323145"/>
              <a:gd name="connsiteX41" fmla="*/ 8547429 w 11269336"/>
              <a:gd name="connsiteY41" fmla="*/ 984506 h 2323145"/>
              <a:gd name="connsiteX42" fmla="*/ 8478704 w 11269336"/>
              <a:gd name="connsiteY42" fmla="*/ 1025490 h 2323145"/>
              <a:gd name="connsiteX43" fmla="*/ 8461421 w 11269336"/>
              <a:gd name="connsiteY43" fmla="*/ 1035512 h 2323145"/>
              <a:gd name="connsiteX44" fmla="*/ 8445003 w 11269336"/>
              <a:gd name="connsiteY44" fmla="*/ 1036851 h 2323145"/>
              <a:gd name="connsiteX45" fmla="*/ 8357350 w 11269336"/>
              <a:gd name="connsiteY45" fmla="*/ 1060213 h 2323145"/>
              <a:gd name="connsiteX46" fmla="*/ 8335565 w 11269336"/>
              <a:gd name="connsiteY46" fmla="*/ 1061151 h 2323145"/>
              <a:gd name="connsiteX47" fmla="*/ 8325267 w 11269336"/>
              <a:gd name="connsiteY47" fmla="*/ 1055919 h 2323145"/>
              <a:gd name="connsiteX48" fmla="*/ 8293586 w 11269336"/>
              <a:gd name="connsiteY48" fmla="*/ 1076144 h 2323145"/>
              <a:gd name="connsiteX49" fmla="*/ 8242405 w 11269336"/>
              <a:gd name="connsiteY49" fmla="*/ 1095960 h 2323145"/>
              <a:gd name="connsiteX50" fmla="*/ 8197391 w 11269336"/>
              <a:gd name="connsiteY50" fmla="*/ 1107746 h 2323145"/>
              <a:gd name="connsiteX51" fmla="*/ 8081474 w 11269336"/>
              <a:gd name="connsiteY51" fmla="*/ 1130125 h 2323145"/>
              <a:gd name="connsiteX52" fmla="*/ 8053585 w 11269336"/>
              <a:gd name="connsiteY52" fmla="*/ 1129169 h 2323145"/>
              <a:gd name="connsiteX53" fmla="*/ 8038422 w 11269336"/>
              <a:gd name="connsiteY53" fmla="*/ 1119092 h 2323145"/>
              <a:gd name="connsiteX54" fmla="*/ 8029450 w 11269336"/>
              <a:gd name="connsiteY54" fmla="*/ 1125592 h 2323145"/>
              <a:gd name="connsiteX55" fmla="*/ 7959552 w 11269336"/>
              <a:gd name="connsiteY55" fmla="*/ 1140188 h 2323145"/>
              <a:gd name="connsiteX56" fmla="*/ 7914188 w 11269336"/>
              <a:gd name="connsiteY56" fmla="*/ 1150862 h 2323145"/>
              <a:gd name="connsiteX57" fmla="*/ 7914918 w 11269336"/>
              <a:gd name="connsiteY57" fmla="*/ 1168758 h 2323145"/>
              <a:gd name="connsiteX58" fmla="*/ 7875510 w 11269336"/>
              <a:gd name="connsiteY58" fmla="*/ 1183153 h 2323145"/>
              <a:gd name="connsiteX59" fmla="*/ 7829932 w 11269336"/>
              <a:gd name="connsiteY59" fmla="*/ 1180782 h 2323145"/>
              <a:gd name="connsiteX60" fmla="*/ 7779182 w 11269336"/>
              <a:gd name="connsiteY60" fmla="*/ 1192665 h 2323145"/>
              <a:gd name="connsiteX61" fmla="*/ 7748774 w 11269336"/>
              <a:gd name="connsiteY61" fmla="*/ 1199586 h 2323145"/>
              <a:gd name="connsiteX62" fmla="*/ 7671846 w 11269336"/>
              <a:gd name="connsiteY62" fmla="*/ 1231966 h 2323145"/>
              <a:gd name="connsiteX63" fmla="*/ 7554146 w 11269336"/>
              <a:gd name="connsiteY63" fmla="*/ 1319748 h 2323145"/>
              <a:gd name="connsiteX64" fmla="*/ 7515052 w 11269336"/>
              <a:gd name="connsiteY64" fmla="*/ 1336718 h 2323145"/>
              <a:gd name="connsiteX65" fmla="*/ 7507193 w 11269336"/>
              <a:gd name="connsiteY65" fmla="*/ 1334617 h 2323145"/>
              <a:gd name="connsiteX66" fmla="*/ 7461694 w 11269336"/>
              <a:gd name="connsiteY66" fmla="*/ 1375866 h 2323145"/>
              <a:gd name="connsiteX67" fmla="*/ 7377571 w 11269336"/>
              <a:gd name="connsiteY67" fmla="*/ 1400128 h 2323145"/>
              <a:gd name="connsiteX68" fmla="*/ 7311261 w 11269336"/>
              <a:gd name="connsiteY68" fmla="*/ 1412652 h 2323145"/>
              <a:gd name="connsiteX69" fmla="*/ 7275307 w 11269336"/>
              <a:gd name="connsiteY69" fmla="*/ 1422171 h 2323145"/>
              <a:gd name="connsiteX70" fmla="*/ 7247783 w 11269336"/>
              <a:gd name="connsiteY70" fmla="*/ 1426330 h 2323145"/>
              <a:gd name="connsiteX71" fmla="*/ 7185047 w 11269336"/>
              <a:gd name="connsiteY71" fmla="*/ 1451812 h 2323145"/>
              <a:gd name="connsiteX72" fmla="*/ 7084117 w 11269336"/>
              <a:gd name="connsiteY72" fmla="*/ 1500281 h 2323145"/>
              <a:gd name="connsiteX73" fmla="*/ 7062011 w 11269336"/>
              <a:gd name="connsiteY73" fmla="*/ 1509183 h 2323145"/>
              <a:gd name="connsiteX74" fmla="*/ 7040555 w 11269336"/>
              <a:gd name="connsiteY74" fmla="*/ 1511207 h 2323145"/>
              <a:gd name="connsiteX75" fmla="*/ 7033438 w 11269336"/>
              <a:gd name="connsiteY75" fmla="*/ 1506772 h 2323145"/>
              <a:gd name="connsiteX76" fmla="*/ 7020886 w 11269336"/>
              <a:gd name="connsiteY76" fmla="*/ 1510764 h 2323145"/>
              <a:gd name="connsiteX77" fmla="*/ 7017033 w 11269336"/>
              <a:gd name="connsiteY77" fmla="*/ 1510650 h 2323145"/>
              <a:gd name="connsiteX78" fmla="*/ 6995460 w 11269336"/>
              <a:gd name="connsiteY78" fmla="*/ 1511173 h 2323145"/>
              <a:gd name="connsiteX79" fmla="*/ 6962144 w 11269336"/>
              <a:gd name="connsiteY79" fmla="*/ 1541508 h 2323145"/>
              <a:gd name="connsiteX80" fmla="*/ 6910674 w 11269336"/>
              <a:gd name="connsiteY80" fmla="*/ 1554793 h 2323145"/>
              <a:gd name="connsiteX81" fmla="*/ 6732152 w 11269336"/>
              <a:gd name="connsiteY81" fmla="*/ 1642538 h 2323145"/>
              <a:gd name="connsiteX82" fmla="*/ 6694106 w 11269336"/>
              <a:gd name="connsiteY82" fmla="*/ 1632377 h 2323145"/>
              <a:gd name="connsiteX83" fmla="*/ 6617223 w 11269336"/>
              <a:gd name="connsiteY83" fmla="*/ 1659889 h 2323145"/>
              <a:gd name="connsiteX84" fmla="*/ 6521138 w 11269336"/>
              <a:gd name="connsiteY84" fmla="*/ 1744340 h 2323145"/>
              <a:gd name="connsiteX85" fmla="*/ 6380677 w 11269336"/>
              <a:gd name="connsiteY85" fmla="*/ 1796883 h 2323145"/>
              <a:gd name="connsiteX86" fmla="*/ 6374897 w 11269336"/>
              <a:gd name="connsiteY86" fmla="*/ 1809910 h 2323145"/>
              <a:gd name="connsiteX87" fmla="*/ 6364545 w 11269336"/>
              <a:gd name="connsiteY87" fmla="*/ 1820090 h 2323145"/>
              <a:gd name="connsiteX88" fmla="*/ 6362126 w 11269336"/>
              <a:gd name="connsiteY88" fmla="*/ 1819991 h 2323145"/>
              <a:gd name="connsiteX89" fmla="*/ 6346673 w 11269336"/>
              <a:gd name="connsiteY89" fmla="*/ 1827824 h 2323145"/>
              <a:gd name="connsiteX90" fmla="*/ 6345588 w 11269336"/>
              <a:gd name="connsiteY90" fmla="*/ 1832232 h 2323145"/>
              <a:gd name="connsiteX91" fmla="*/ 6335708 w 11269336"/>
              <a:gd name="connsiteY91" fmla="*/ 1838451 h 2323145"/>
              <a:gd name="connsiteX92" fmla="*/ 6318182 w 11269336"/>
              <a:gd name="connsiteY92" fmla="*/ 1852975 h 2323145"/>
              <a:gd name="connsiteX93" fmla="*/ 6313084 w 11269336"/>
              <a:gd name="connsiteY93" fmla="*/ 1853561 h 2323145"/>
              <a:gd name="connsiteX94" fmla="*/ 6283816 w 11269336"/>
              <a:gd name="connsiteY94" fmla="*/ 1872148 h 2323145"/>
              <a:gd name="connsiteX95" fmla="*/ 6282550 w 11269336"/>
              <a:gd name="connsiteY95" fmla="*/ 1871392 h 2323145"/>
              <a:gd name="connsiteX96" fmla="*/ 6270527 w 11269336"/>
              <a:gd name="connsiteY96" fmla="*/ 1872208 h 2323145"/>
              <a:gd name="connsiteX97" fmla="*/ 6249518 w 11269336"/>
              <a:gd name="connsiteY97" fmla="*/ 1876079 h 2323145"/>
              <a:gd name="connsiteX98" fmla="*/ 6190386 w 11269336"/>
              <a:gd name="connsiteY98" fmla="*/ 1872478 h 2323145"/>
              <a:gd name="connsiteX99" fmla="*/ 6159777 w 11269336"/>
              <a:gd name="connsiteY99" fmla="*/ 1891745 h 2323145"/>
              <a:gd name="connsiteX100" fmla="*/ 6153131 w 11269336"/>
              <a:gd name="connsiteY100" fmla="*/ 1895079 h 2323145"/>
              <a:gd name="connsiteX101" fmla="*/ 6152798 w 11269336"/>
              <a:gd name="connsiteY101" fmla="*/ 1894920 h 2323145"/>
              <a:gd name="connsiteX102" fmla="*/ 6145388 w 11269336"/>
              <a:gd name="connsiteY102" fmla="*/ 1897990 h 2323145"/>
              <a:gd name="connsiteX103" fmla="*/ 6141014 w 11269336"/>
              <a:gd name="connsiteY103" fmla="*/ 1901155 h 2323145"/>
              <a:gd name="connsiteX104" fmla="*/ 6128122 w 11269336"/>
              <a:gd name="connsiteY104" fmla="*/ 1907623 h 2323145"/>
              <a:gd name="connsiteX105" fmla="*/ 6122351 w 11269336"/>
              <a:gd name="connsiteY105" fmla="*/ 1908359 h 2323145"/>
              <a:gd name="connsiteX106" fmla="*/ 6064750 w 11269336"/>
              <a:gd name="connsiteY106" fmla="*/ 1896394 h 2323145"/>
              <a:gd name="connsiteX107" fmla="*/ 5964230 w 11269336"/>
              <a:gd name="connsiteY107" fmla="*/ 1910038 h 2323145"/>
              <a:gd name="connsiteX108" fmla="*/ 5865399 w 11269336"/>
              <a:gd name="connsiteY108" fmla="*/ 1926966 h 2323145"/>
              <a:gd name="connsiteX109" fmla="*/ 5829951 w 11269336"/>
              <a:gd name="connsiteY109" fmla="*/ 1934755 h 2323145"/>
              <a:gd name="connsiteX110" fmla="*/ 5765285 w 11269336"/>
              <a:gd name="connsiteY110" fmla="*/ 1941322 h 2323145"/>
              <a:gd name="connsiteX111" fmla="*/ 5734750 w 11269336"/>
              <a:gd name="connsiteY111" fmla="*/ 1939793 h 2323145"/>
              <a:gd name="connsiteX112" fmla="*/ 5733569 w 11269336"/>
              <a:gd name="connsiteY112" fmla="*/ 1940505 h 2323145"/>
              <a:gd name="connsiteX113" fmla="*/ 5730329 w 11269336"/>
              <a:gd name="connsiteY113" fmla="*/ 1937845 h 2323145"/>
              <a:gd name="connsiteX114" fmla="*/ 5724661 w 11269336"/>
              <a:gd name="connsiteY114" fmla="*/ 1937455 h 2323145"/>
              <a:gd name="connsiteX115" fmla="*/ 5710186 w 11269336"/>
              <a:gd name="connsiteY115" fmla="*/ 1941370 h 2323145"/>
              <a:gd name="connsiteX116" fmla="*/ 5704910 w 11269336"/>
              <a:gd name="connsiteY116" fmla="*/ 1943663 h 2323145"/>
              <a:gd name="connsiteX117" fmla="*/ 5696836 w 11269336"/>
              <a:gd name="connsiteY117" fmla="*/ 1945271 h 2323145"/>
              <a:gd name="connsiteX118" fmla="*/ 5696583 w 11269336"/>
              <a:gd name="connsiteY118" fmla="*/ 1945050 h 2323145"/>
              <a:gd name="connsiteX119" fmla="*/ 5689123 w 11269336"/>
              <a:gd name="connsiteY119" fmla="*/ 1947067 h 2323145"/>
              <a:gd name="connsiteX120" fmla="*/ 5653291 w 11269336"/>
              <a:gd name="connsiteY120" fmla="*/ 1960245 h 2323145"/>
              <a:gd name="connsiteX121" fmla="*/ 5599385 w 11269336"/>
              <a:gd name="connsiteY121" fmla="*/ 1945198 h 2323145"/>
              <a:gd name="connsiteX122" fmla="*/ 5578300 w 11269336"/>
              <a:gd name="connsiteY122" fmla="*/ 1944963 h 2323145"/>
              <a:gd name="connsiteX123" fmla="*/ 5566758 w 11269336"/>
              <a:gd name="connsiteY123" fmla="*/ 1943441 h 2323145"/>
              <a:gd name="connsiteX124" fmla="*/ 5565857 w 11269336"/>
              <a:gd name="connsiteY124" fmla="*/ 1942445 h 2323145"/>
              <a:gd name="connsiteX125" fmla="*/ 5531534 w 11269336"/>
              <a:gd name="connsiteY125" fmla="*/ 1955208 h 2323145"/>
              <a:gd name="connsiteX126" fmla="*/ 5526552 w 11269336"/>
              <a:gd name="connsiteY126" fmla="*/ 1954799 h 2323145"/>
              <a:gd name="connsiteX127" fmla="*/ 5504723 w 11269336"/>
              <a:gd name="connsiteY127" fmla="*/ 1965811 h 2323145"/>
              <a:gd name="connsiteX128" fmla="*/ 5493156 w 11269336"/>
              <a:gd name="connsiteY128" fmla="*/ 1970063 h 2323145"/>
              <a:gd name="connsiteX129" fmla="*/ 5490486 w 11269336"/>
              <a:gd name="connsiteY129" fmla="*/ 1974227 h 2323145"/>
              <a:gd name="connsiteX130" fmla="*/ 5473107 w 11269336"/>
              <a:gd name="connsiteY130" fmla="*/ 1979001 h 2323145"/>
              <a:gd name="connsiteX131" fmla="*/ 5470885 w 11269336"/>
              <a:gd name="connsiteY131" fmla="*/ 1978432 h 2323145"/>
              <a:gd name="connsiteX132" fmla="*/ 5457393 w 11269336"/>
              <a:gd name="connsiteY132" fmla="*/ 1986525 h 2323145"/>
              <a:gd name="connsiteX133" fmla="*/ 5447102 w 11269336"/>
              <a:gd name="connsiteY133" fmla="*/ 1998329 h 2323145"/>
              <a:gd name="connsiteX134" fmla="*/ 5159151 w 11269336"/>
              <a:gd name="connsiteY134" fmla="*/ 2029640 h 2323145"/>
              <a:gd name="connsiteX135" fmla="*/ 5041688 w 11269336"/>
              <a:gd name="connsiteY135" fmla="*/ 2022334 h 2323145"/>
              <a:gd name="connsiteX136" fmla="*/ 4860988 w 11269336"/>
              <a:gd name="connsiteY136" fmla="*/ 2135698 h 2323145"/>
              <a:gd name="connsiteX137" fmla="*/ 4807902 w 11269336"/>
              <a:gd name="connsiteY137" fmla="*/ 2138894 h 2323145"/>
              <a:gd name="connsiteX138" fmla="*/ 4765388 w 11269336"/>
              <a:gd name="connsiteY138" fmla="*/ 2162525 h 2323145"/>
              <a:gd name="connsiteX139" fmla="*/ 4745033 w 11269336"/>
              <a:gd name="connsiteY139" fmla="*/ 2158859 h 2323145"/>
              <a:gd name="connsiteX140" fmla="*/ 4741475 w 11269336"/>
              <a:gd name="connsiteY140" fmla="*/ 2157998 h 2323145"/>
              <a:gd name="connsiteX141" fmla="*/ 4728247 w 11269336"/>
              <a:gd name="connsiteY141" fmla="*/ 2159526 h 2323145"/>
              <a:gd name="connsiteX142" fmla="*/ 4723263 w 11269336"/>
              <a:gd name="connsiteY142" fmla="*/ 2153742 h 2323145"/>
              <a:gd name="connsiteX143" fmla="*/ 4702453 w 11269336"/>
              <a:gd name="connsiteY143" fmla="*/ 2151586 h 2323145"/>
              <a:gd name="connsiteX144" fmla="*/ 4678455 w 11269336"/>
              <a:gd name="connsiteY144" fmla="*/ 2156131 h 2323145"/>
              <a:gd name="connsiteX145" fmla="*/ 4593061 w 11269336"/>
              <a:gd name="connsiteY145" fmla="*/ 2171597 h 2323145"/>
              <a:gd name="connsiteX146" fmla="*/ 4579902 w 11269336"/>
              <a:gd name="connsiteY146" fmla="*/ 2177927 h 2323145"/>
              <a:gd name="connsiteX147" fmla="*/ 4533444 w 11269336"/>
              <a:gd name="connsiteY147" fmla="*/ 2181200 h 2323145"/>
              <a:gd name="connsiteX148" fmla="*/ 4492832 w 11269336"/>
              <a:gd name="connsiteY148" fmla="*/ 2188033 h 2323145"/>
              <a:gd name="connsiteX149" fmla="*/ 4467257 w 11269336"/>
              <a:gd name="connsiteY149" fmla="*/ 2196121 h 2323145"/>
              <a:gd name="connsiteX150" fmla="*/ 4459937 w 11269336"/>
              <a:gd name="connsiteY150" fmla="*/ 2195182 h 2323145"/>
              <a:gd name="connsiteX151" fmla="*/ 4433312 w 11269336"/>
              <a:gd name="connsiteY151" fmla="*/ 2199004 h 2323145"/>
              <a:gd name="connsiteX152" fmla="*/ 4420601 w 11269336"/>
              <a:gd name="connsiteY152" fmla="*/ 2205158 h 2323145"/>
              <a:gd name="connsiteX153" fmla="*/ 4405765 w 11269336"/>
              <a:gd name="connsiteY153" fmla="*/ 2199902 h 2323145"/>
              <a:gd name="connsiteX154" fmla="*/ 4401354 w 11269336"/>
              <a:gd name="connsiteY154" fmla="*/ 2194745 h 2323145"/>
              <a:gd name="connsiteX155" fmla="*/ 4383151 w 11269336"/>
              <a:gd name="connsiteY155" fmla="*/ 2201140 h 2323145"/>
              <a:gd name="connsiteX156" fmla="*/ 4366646 w 11269336"/>
              <a:gd name="connsiteY156" fmla="*/ 2198564 h 2323145"/>
              <a:gd name="connsiteX157" fmla="*/ 4354009 w 11269336"/>
              <a:gd name="connsiteY157" fmla="*/ 2204984 h 2323145"/>
              <a:gd name="connsiteX158" fmla="*/ 4348284 w 11269336"/>
              <a:gd name="connsiteY158" fmla="*/ 2205270 h 2323145"/>
              <a:gd name="connsiteX159" fmla="*/ 4333906 w 11269336"/>
              <a:gd name="connsiteY159" fmla="*/ 2205251 h 2323145"/>
              <a:gd name="connsiteX160" fmla="*/ 4308819 w 11269336"/>
              <a:gd name="connsiteY160" fmla="*/ 2203822 h 2323145"/>
              <a:gd name="connsiteX161" fmla="*/ 4301210 w 11269336"/>
              <a:gd name="connsiteY161" fmla="*/ 2204456 h 2323145"/>
              <a:gd name="connsiteX162" fmla="*/ 4283095 w 11269336"/>
              <a:gd name="connsiteY162" fmla="*/ 2198177 h 2323145"/>
              <a:gd name="connsiteX163" fmla="*/ 4250119 w 11269336"/>
              <a:gd name="connsiteY163" fmla="*/ 2196342 h 2323145"/>
              <a:gd name="connsiteX164" fmla="*/ 4189203 w 11269336"/>
              <a:gd name="connsiteY164" fmla="*/ 2178994 h 2323145"/>
              <a:gd name="connsiteX165" fmla="*/ 4154035 w 11269336"/>
              <a:gd name="connsiteY165" fmla="*/ 2171950 h 2323145"/>
              <a:gd name="connsiteX166" fmla="*/ 4129569 w 11269336"/>
              <a:gd name="connsiteY166" fmla="*/ 2163850 h 2323145"/>
              <a:gd name="connsiteX167" fmla="*/ 4061250 w 11269336"/>
              <a:gd name="connsiteY167" fmla="*/ 2159236 h 2323145"/>
              <a:gd name="connsiteX168" fmla="*/ 3945480 w 11269336"/>
              <a:gd name="connsiteY168" fmla="*/ 2158279 h 2323145"/>
              <a:gd name="connsiteX169" fmla="*/ 3921468 w 11269336"/>
              <a:gd name="connsiteY169" fmla="*/ 2156588 h 2323145"/>
              <a:gd name="connsiteX170" fmla="*/ 3903348 w 11269336"/>
              <a:gd name="connsiteY170" fmla="*/ 2149220 h 2323145"/>
              <a:gd name="connsiteX171" fmla="*/ 3901342 w 11269336"/>
              <a:gd name="connsiteY171" fmla="*/ 2142355 h 2323145"/>
              <a:gd name="connsiteX172" fmla="*/ 3888539 w 11269336"/>
              <a:gd name="connsiteY172" fmla="*/ 2140476 h 2323145"/>
              <a:gd name="connsiteX173" fmla="*/ 3885662 w 11269336"/>
              <a:gd name="connsiteY173" fmla="*/ 2138740 h 2323145"/>
              <a:gd name="connsiteX174" fmla="*/ 3868627 w 11269336"/>
              <a:gd name="connsiteY174" fmla="*/ 2130023 h 2323145"/>
              <a:gd name="connsiteX175" fmla="*/ 3819177 w 11269336"/>
              <a:gd name="connsiteY175" fmla="*/ 2142111 h 2323145"/>
              <a:gd name="connsiteX176" fmla="*/ 3769100 w 11269336"/>
              <a:gd name="connsiteY176" fmla="*/ 2131731 h 2323145"/>
              <a:gd name="connsiteX177" fmla="*/ 3562752 w 11269336"/>
              <a:gd name="connsiteY177" fmla="*/ 2131785 h 2323145"/>
              <a:gd name="connsiteX178" fmla="*/ 3541402 w 11269336"/>
              <a:gd name="connsiteY178" fmla="*/ 2106821 h 2323145"/>
              <a:gd name="connsiteX179" fmla="*/ 3365341 w 11269336"/>
              <a:gd name="connsiteY179" fmla="*/ 2077638 h 2323145"/>
              <a:gd name="connsiteX180" fmla="*/ 3170922 w 11269336"/>
              <a:gd name="connsiteY180" fmla="*/ 2115957 h 2323145"/>
              <a:gd name="connsiteX181" fmla="*/ 3156256 w 11269336"/>
              <a:gd name="connsiteY181" fmla="*/ 2124773 h 2323145"/>
              <a:gd name="connsiteX182" fmla="*/ 3140298 w 11269336"/>
              <a:gd name="connsiteY182" fmla="*/ 2129182 h 2323145"/>
              <a:gd name="connsiteX183" fmla="*/ 3138514 w 11269336"/>
              <a:gd name="connsiteY183" fmla="*/ 2128069 h 2323145"/>
              <a:gd name="connsiteX184" fmla="*/ 3120467 w 11269336"/>
              <a:gd name="connsiteY184" fmla="*/ 2128281 h 2323145"/>
              <a:gd name="connsiteX185" fmla="*/ 3116175 w 11269336"/>
              <a:gd name="connsiteY185" fmla="*/ 2131633 h 2323145"/>
              <a:gd name="connsiteX186" fmla="*/ 3103685 w 11269336"/>
              <a:gd name="connsiteY186" fmla="*/ 2132814 h 2323145"/>
              <a:gd name="connsiteX187" fmla="*/ 3078794 w 11269336"/>
              <a:gd name="connsiteY187" fmla="*/ 2137935 h 2323145"/>
              <a:gd name="connsiteX188" fmla="*/ 3074407 w 11269336"/>
              <a:gd name="connsiteY188" fmla="*/ 2136274 h 2323145"/>
              <a:gd name="connsiteX189" fmla="*/ 3037285 w 11269336"/>
              <a:gd name="connsiteY189" fmla="*/ 2139919 h 2323145"/>
              <a:gd name="connsiteX190" fmla="*/ 3036901 w 11269336"/>
              <a:gd name="connsiteY190" fmla="*/ 2138726 h 2323145"/>
              <a:gd name="connsiteX191" fmla="*/ 3026996 w 11269336"/>
              <a:gd name="connsiteY191" fmla="*/ 2134322 h 2323145"/>
              <a:gd name="connsiteX192" fmla="*/ 3007772 w 11269336"/>
              <a:gd name="connsiteY192" fmla="*/ 2128742 h 2323145"/>
              <a:gd name="connsiteX193" fmla="*/ 2965030 w 11269336"/>
              <a:gd name="connsiteY193" fmla="*/ 2100494 h 2323145"/>
              <a:gd name="connsiteX194" fmla="*/ 2926342 w 11269336"/>
              <a:gd name="connsiteY194" fmla="*/ 2104155 h 2323145"/>
              <a:gd name="connsiteX195" fmla="*/ 2918608 w 11269336"/>
              <a:gd name="connsiteY195" fmla="*/ 2104215 h 2323145"/>
              <a:gd name="connsiteX196" fmla="*/ 2918475 w 11269336"/>
              <a:gd name="connsiteY196" fmla="*/ 2103937 h 2323145"/>
              <a:gd name="connsiteX197" fmla="*/ 2910360 w 11269336"/>
              <a:gd name="connsiteY197" fmla="*/ 2103444 h 2323145"/>
              <a:gd name="connsiteX198" fmla="*/ 2904507 w 11269336"/>
              <a:gd name="connsiteY198" fmla="*/ 2104326 h 2323145"/>
              <a:gd name="connsiteX199" fmla="*/ 2889503 w 11269336"/>
              <a:gd name="connsiteY199" fmla="*/ 2104443 h 2323145"/>
              <a:gd name="connsiteX200" fmla="*/ 2884480 w 11269336"/>
              <a:gd name="connsiteY200" fmla="*/ 2102626 h 2323145"/>
              <a:gd name="connsiteX201" fmla="*/ 2882689 w 11269336"/>
              <a:gd name="connsiteY201" fmla="*/ 2099228 h 2323145"/>
              <a:gd name="connsiteX202" fmla="*/ 2881291 w 11269336"/>
              <a:gd name="connsiteY202" fmla="*/ 2099618 h 2323145"/>
              <a:gd name="connsiteX203" fmla="*/ 2853979 w 11269336"/>
              <a:gd name="connsiteY203" fmla="*/ 2090388 h 2323145"/>
              <a:gd name="connsiteX204" fmla="*/ 2791790 w 11269336"/>
              <a:gd name="connsiteY204" fmla="*/ 2080332 h 2323145"/>
              <a:gd name="connsiteX205" fmla="*/ 2755844 w 11269336"/>
              <a:gd name="connsiteY205" fmla="*/ 2078874 h 2323145"/>
              <a:gd name="connsiteX206" fmla="*/ 2657742 w 11269336"/>
              <a:gd name="connsiteY206" fmla="*/ 2070179 h 2323145"/>
              <a:gd name="connsiteX207" fmla="*/ 2559549 w 11269336"/>
              <a:gd name="connsiteY207" fmla="*/ 2057873 h 2323145"/>
              <a:gd name="connsiteX208" fmla="*/ 2512054 w 11269336"/>
              <a:gd name="connsiteY208" fmla="*/ 2031671 h 2323145"/>
              <a:gd name="connsiteX209" fmla="*/ 2506437 w 11269336"/>
              <a:gd name="connsiteY209" fmla="*/ 2030918 h 2323145"/>
              <a:gd name="connsiteX210" fmla="*/ 2491752 w 11269336"/>
              <a:gd name="connsiteY210" fmla="*/ 2033906 h 2323145"/>
              <a:gd name="connsiteX211" fmla="*/ 2486338 w 11269336"/>
              <a:gd name="connsiteY211" fmla="*/ 2035862 h 2323145"/>
              <a:gd name="connsiteX212" fmla="*/ 2478186 w 11269336"/>
              <a:gd name="connsiteY212" fmla="*/ 2036953 h 2323145"/>
              <a:gd name="connsiteX213" fmla="*/ 2477950 w 11269336"/>
              <a:gd name="connsiteY213" fmla="*/ 2036715 h 2323145"/>
              <a:gd name="connsiteX214" fmla="*/ 2470381 w 11269336"/>
              <a:gd name="connsiteY214" fmla="*/ 2038256 h 2323145"/>
              <a:gd name="connsiteX215" fmla="*/ 2433781 w 11269336"/>
              <a:gd name="connsiteY215" fmla="*/ 2049140 h 2323145"/>
              <a:gd name="connsiteX216" fmla="*/ 2381172 w 11269336"/>
              <a:gd name="connsiteY216" fmla="*/ 2030645 h 2323145"/>
              <a:gd name="connsiteX217" fmla="*/ 2360198 w 11269336"/>
              <a:gd name="connsiteY217" fmla="*/ 2029059 h 2323145"/>
              <a:gd name="connsiteX218" fmla="*/ 2348815 w 11269336"/>
              <a:gd name="connsiteY218" fmla="*/ 2026798 h 2323145"/>
              <a:gd name="connsiteX219" fmla="*/ 2347988 w 11269336"/>
              <a:gd name="connsiteY219" fmla="*/ 2025745 h 2323145"/>
              <a:gd name="connsiteX220" fmla="*/ 2312920 w 11269336"/>
              <a:gd name="connsiteY220" fmla="*/ 2036311 h 2323145"/>
              <a:gd name="connsiteX221" fmla="*/ 2307986 w 11269336"/>
              <a:gd name="connsiteY221" fmla="*/ 2035583 h 2323145"/>
              <a:gd name="connsiteX222" fmla="*/ 2285481 w 11269336"/>
              <a:gd name="connsiteY222" fmla="*/ 2045197 h 2323145"/>
              <a:gd name="connsiteX223" fmla="*/ 2273666 w 11269336"/>
              <a:gd name="connsiteY223" fmla="*/ 2048710 h 2323145"/>
              <a:gd name="connsiteX224" fmla="*/ 2270719 w 11269336"/>
              <a:gd name="connsiteY224" fmla="*/ 2052702 h 2323145"/>
              <a:gd name="connsiteX225" fmla="*/ 2253080 w 11269336"/>
              <a:gd name="connsiteY225" fmla="*/ 2056363 h 2323145"/>
              <a:gd name="connsiteX226" fmla="*/ 2250906 w 11269336"/>
              <a:gd name="connsiteY226" fmla="*/ 2055654 h 2323145"/>
              <a:gd name="connsiteX227" fmla="*/ 2236905 w 11269336"/>
              <a:gd name="connsiteY227" fmla="*/ 2062882 h 2323145"/>
              <a:gd name="connsiteX228" fmla="*/ 2225830 w 11269336"/>
              <a:gd name="connsiteY228" fmla="*/ 2074027 h 2323145"/>
              <a:gd name="connsiteX229" fmla="*/ 2073776 w 11269336"/>
              <a:gd name="connsiteY229" fmla="*/ 2089244 h 2323145"/>
              <a:gd name="connsiteX230" fmla="*/ 1948256 w 11269336"/>
              <a:gd name="connsiteY230" fmla="*/ 2146616 h 2323145"/>
              <a:gd name="connsiteX231" fmla="*/ 1865582 w 11269336"/>
              <a:gd name="connsiteY231" fmla="*/ 2153738 h 2323145"/>
              <a:gd name="connsiteX232" fmla="*/ 1835210 w 11269336"/>
              <a:gd name="connsiteY232" fmla="*/ 2134244 h 2323145"/>
              <a:gd name="connsiteX233" fmla="*/ 1632661 w 11269336"/>
              <a:gd name="connsiteY233" fmla="*/ 2173882 h 2323145"/>
              <a:gd name="connsiteX234" fmla="*/ 1579590 w 11269336"/>
              <a:gd name="connsiteY234" fmla="*/ 2173680 h 2323145"/>
              <a:gd name="connsiteX235" fmla="*/ 1535601 w 11269336"/>
              <a:gd name="connsiteY235" fmla="*/ 2194590 h 2323145"/>
              <a:gd name="connsiteX236" fmla="*/ 1515594 w 11269336"/>
              <a:gd name="connsiteY236" fmla="*/ 2189622 h 2323145"/>
              <a:gd name="connsiteX237" fmla="*/ 1512113 w 11269336"/>
              <a:gd name="connsiteY237" fmla="*/ 2188534 h 2323145"/>
              <a:gd name="connsiteX238" fmla="*/ 1498838 w 11269336"/>
              <a:gd name="connsiteY238" fmla="*/ 2189213 h 2323145"/>
              <a:gd name="connsiteX239" fmla="*/ 1494279 w 11269336"/>
              <a:gd name="connsiteY239" fmla="*/ 2183112 h 2323145"/>
              <a:gd name="connsiteX240" fmla="*/ 1473714 w 11269336"/>
              <a:gd name="connsiteY240" fmla="*/ 2179625 h 2323145"/>
              <a:gd name="connsiteX241" fmla="*/ 1449503 w 11269336"/>
              <a:gd name="connsiteY241" fmla="*/ 2182633 h 2323145"/>
              <a:gd name="connsiteX242" fmla="*/ 1266687 w 11269336"/>
              <a:gd name="connsiteY242" fmla="*/ 2212688 h 2323145"/>
              <a:gd name="connsiteX243" fmla="*/ 1239614 w 11269336"/>
              <a:gd name="connsiteY243" fmla="*/ 2209727 h 2323145"/>
              <a:gd name="connsiteX244" fmla="*/ 1202436 w 11269336"/>
              <a:gd name="connsiteY244" fmla="*/ 2209817 h 2323145"/>
              <a:gd name="connsiteX245" fmla="*/ 1136097 w 11269336"/>
              <a:gd name="connsiteY245" fmla="*/ 2205112 h 2323145"/>
              <a:gd name="connsiteX246" fmla="*/ 988232 w 11269336"/>
              <a:gd name="connsiteY246" fmla="*/ 2235635 h 2323145"/>
              <a:gd name="connsiteX247" fmla="*/ 981959 w 11269336"/>
              <a:gd name="connsiteY247" fmla="*/ 2231607 h 2323145"/>
              <a:gd name="connsiteX248" fmla="*/ 938600 w 11269336"/>
              <a:gd name="connsiteY248" fmla="*/ 2238113 h 2323145"/>
              <a:gd name="connsiteX249" fmla="*/ 791788 w 11269336"/>
              <a:gd name="connsiteY249" fmla="*/ 2293224 h 2323145"/>
              <a:gd name="connsiteX250" fmla="*/ 706914 w 11269336"/>
              <a:gd name="connsiteY250" fmla="*/ 2305046 h 2323145"/>
              <a:gd name="connsiteX251" fmla="*/ 675971 w 11269336"/>
              <a:gd name="connsiteY251" fmla="*/ 2304030 h 2323145"/>
              <a:gd name="connsiteX252" fmla="*/ 624180 w 11269336"/>
              <a:gd name="connsiteY252" fmla="*/ 2302650 h 2323145"/>
              <a:gd name="connsiteX253" fmla="*/ 583453 w 11269336"/>
              <a:gd name="connsiteY253" fmla="*/ 2288788 h 2323145"/>
              <a:gd name="connsiteX254" fmla="*/ 540946 w 11269336"/>
              <a:gd name="connsiteY254" fmla="*/ 2292721 h 2323145"/>
              <a:gd name="connsiteX255" fmla="*/ 533680 w 11269336"/>
              <a:gd name="connsiteY255" fmla="*/ 2310233 h 2323145"/>
              <a:gd name="connsiteX256" fmla="*/ 487366 w 11269336"/>
              <a:gd name="connsiteY256" fmla="*/ 2309053 h 2323145"/>
              <a:gd name="connsiteX257" fmla="*/ 416820 w 11269336"/>
              <a:gd name="connsiteY257" fmla="*/ 2305443 h 2323145"/>
              <a:gd name="connsiteX258" fmla="*/ 376805 w 11269336"/>
              <a:gd name="connsiteY258" fmla="*/ 2307647 h 2323145"/>
              <a:gd name="connsiteX259" fmla="*/ 266777 w 11269336"/>
              <a:gd name="connsiteY259" fmla="*/ 2309012 h 2323145"/>
              <a:gd name="connsiteX260" fmla="*/ 156013 w 11269336"/>
              <a:gd name="connsiteY260" fmla="*/ 2306832 h 2323145"/>
              <a:gd name="connsiteX261" fmla="*/ 87258 w 11269336"/>
              <a:gd name="connsiteY261" fmla="*/ 2285511 h 2323145"/>
              <a:gd name="connsiteX262" fmla="*/ 23798 w 11269336"/>
              <a:gd name="connsiteY262" fmla="*/ 2281822 h 2323145"/>
              <a:gd name="connsiteX263" fmla="*/ 0 w 11269336"/>
              <a:gd name="connsiteY263" fmla="*/ 2285369 h 2323145"/>
              <a:gd name="connsiteX264" fmla="*/ 0 w 11269336"/>
              <a:gd name="connsiteY264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8977138 w 11269336"/>
              <a:gd name="connsiteY22" fmla="*/ 774970 h 2323145"/>
              <a:gd name="connsiteX23" fmla="*/ 8914746 w 11269336"/>
              <a:gd name="connsiteY23" fmla="*/ 826428 h 2323145"/>
              <a:gd name="connsiteX24" fmla="*/ 8917778 w 11269336"/>
              <a:gd name="connsiteY24" fmla="*/ 835198 h 2323145"/>
              <a:gd name="connsiteX25" fmla="*/ 8905560 w 11269336"/>
              <a:gd name="connsiteY25" fmla="*/ 838358 h 2323145"/>
              <a:gd name="connsiteX26" fmla="*/ 8897564 w 11269336"/>
              <a:gd name="connsiteY26" fmla="*/ 834287 h 2323145"/>
              <a:gd name="connsiteX27" fmla="*/ 8878040 w 11269336"/>
              <a:gd name="connsiteY27" fmla="*/ 844150 h 2323145"/>
              <a:gd name="connsiteX28" fmla="*/ 8795998 w 11269336"/>
              <a:gd name="connsiteY28" fmla="*/ 863337 h 2323145"/>
              <a:gd name="connsiteX29" fmla="*/ 8776970 w 11269336"/>
              <a:gd name="connsiteY29" fmla="*/ 885177 h 2323145"/>
              <a:gd name="connsiteX30" fmla="*/ 8755719 w 11269336"/>
              <a:gd name="connsiteY30" fmla="*/ 889754 h 2323145"/>
              <a:gd name="connsiteX31" fmla="*/ 8743257 w 11269336"/>
              <a:gd name="connsiteY31" fmla="*/ 904723 h 2323145"/>
              <a:gd name="connsiteX32" fmla="*/ 8721366 w 11269336"/>
              <a:gd name="connsiteY32" fmla="*/ 904711 h 2323145"/>
              <a:gd name="connsiteX33" fmla="*/ 8678353 w 11269336"/>
              <a:gd name="connsiteY33" fmla="*/ 926318 h 2323145"/>
              <a:gd name="connsiteX34" fmla="*/ 8636849 w 11269336"/>
              <a:gd name="connsiteY34" fmla="*/ 937900 h 2323145"/>
              <a:gd name="connsiteX35" fmla="*/ 8620213 w 11269336"/>
              <a:gd name="connsiteY35" fmla="*/ 943068 h 2323145"/>
              <a:gd name="connsiteX36" fmla="*/ 8612581 w 11269336"/>
              <a:gd name="connsiteY36" fmla="*/ 952695 h 2323145"/>
              <a:gd name="connsiteX37" fmla="*/ 8589038 w 11269336"/>
              <a:gd name="connsiteY37" fmla="*/ 963892 h 2323145"/>
              <a:gd name="connsiteX38" fmla="*/ 8579950 w 11269336"/>
              <a:gd name="connsiteY38" fmla="*/ 960899 h 2323145"/>
              <a:gd name="connsiteX39" fmla="*/ 8579319 w 11269336"/>
              <a:gd name="connsiteY39" fmla="*/ 965630 h 2323145"/>
              <a:gd name="connsiteX40" fmla="*/ 8547429 w 11269336"/>
              <a:gd name="connsiteY40" fmla="*/ 984506 h 2323145"/>
              <a:gd name="connsiteX41" fmla="*/ 8478704 w 11269336"/>
              <a:gd name="connsiteY41" fmla="*/ 1025490 h 2323145"/>
              <a:gd name="connsiteX42" fmla="*/ 8461421 w 11269336"/>
              <a:gd name="connsiteY42" fmla="*/ 1035512 h 2323145"/>
              <a:gd name="connsiteX43" fmla="*/ 8445003 w 11269336"/>
              <a:gd name="connsiteY43" fmla="*/ 1036851 h 2323145"/>
              <a:gd name="connsiteX44" fmla="*/ 8357350 w 11269336"/>
              <a:gd name="connsiteY44" fmla="*/ 1060213 h 2323145"/>
              <a:gd name="connsiteX45" fmla="*/ 8335565 w 11269336"/>
              <a:gd name="connsiteY45" fmla="*/ 1061151 h 2323145"/>
              <a:gd name="connsiteX46" fmla="*/ 8325267 w 11269336"/>
              <a:gd name="connsiteY46" fmla="*/ 1055919 h 2323145"/>
              <a:gd name="connsiteX47" fmla="*/ 8293586 w 11269336"/>
              <a:gd name="connsiteY47" fmla="*/ 1076144 h 2323145"/>
              <a:gd name="connsiteX48" fmla="*/ 8242405 w 11269336"/>
              <a:gd name="connsiteY48" fmla="*/ 1095960 h 2323145"/>
              <a:gd name="connsiteX49" fmla="*/ 8197391 w 11269336"/>
              <a:gd name="connsiteY49" fmla="*/ 1107746 h 2323145"/>
              <a:gd name="connsiteX50" fmla="*/ 8081474 w 11269336"/>
              <a:gd name="connsiteY50" fmla="*/ 1130125 h 2323145"/>
              <a:gd name="connsiteX51" fmla="*/ 8053585 w 11269336"/>
              <a:gd name="connsiteY51" fmla="*/ 1129169 h 2323145"/>
              <a:gd name="connsiteX52" fmla="*/ 8038422 w 11269336"/>
              <a:gd name="connsiteY52" fmla="*/ 1119092 h 2323145"/>
              <a:gd name="connsiteX53" fmla="*/ 8029450 w 11269336"/>
              <a:gd name="connsiteY53" fmla="*/ 1125592 h 2323145"/>
              <a:gd name="connsiteX54" fmla="*/ 7959552 w 11269336"/>
              <a:gd name="connsiteY54" fmla="*/ 1140188 h 2323145"/>
              <a:gd name="connsiteX55" fmla="*/ 7914188 w 11269336"/>
              <a:gd name="connsiteY55" fmla="*/ 1150862 h 2323145"/>
              <a:gd name="connsiteX56" fmla="*/ 7914918 w 11269336"/>
              <a:gd name="connsiteY56" fmla="*/ 1168758 h 2323145"/>
              <a:gd name="connsiteX57" fmla="*/ 7875510 w 11269336"/>
              <a:gd name="connsiteY57" fmla="*/ 1183153 h 2323145"/>
              <a:gd name="connsiteX58" fmla="*/ 7829932 w 11269336"/>
              <a:gd name="connsiteY58" fmla="*/ 1180782 h 2323145"/>
              <a:gd name="connsiteX59" fmla="*/ 7779182 w 11269336"/>
              <a:gd name="connsiteY59" fmla="*/ 1192665 h 2323145"/>
              <a:gd name="connsiteX60" fmla="*/ 7748774 w 11269336"/>
              <a:gd name="connsiteY60" fmla="*/ 1199586 h 2323145"/>
              <a:gd name="connsiteX61" fmla="*/ 7671846 w 11269336"/>
              <a:gd name="connsiteY61" fmla="*/ 1231966 h 2323145"/>
              <a:gd name="connsiteX62" fmla="*/ 7554146 w 11269336"/>
              <a:gd name="connsiteY62" fmla="*/ 1319748 h 2323145"/>
              <a:gd name="connsiteX63" fmla="*/ 7515052 w 11269336"/>
              <a:gd name="connsiteY63" fmla="*/ 1336718 h 2323145"/>
              <a:gd name="connsiteX64" fmla="*/ 7507193 w 11269336"/>
              <a:gd name="connsiteY64" fmla="*/ 1334617 h 2323145"/>
              <a:gd name="connsiteX65" fmla="*/ 7461694 w 11269336"/>
              <a:gd name="connsiteY65" fmla="*/ 1375866 h 2323145"/>
              <a:gd name="connsiteX66" fmla="*/ 7377571 w 11269336"/>
              <a:gd name="connsiteY66" fmla="*/ 1400128 h 2323145"/>
              <a:gd name="connsiteX67" fmla="*/ 7311261 w 11269336"/>
              <a:gd name="connsiteY67" fmla="*/ 1412652 h 2323145"/>
              <a:gd name="connsiteX68" fmla="*/ 7275307 w 11269336"/>
              <a:gd name="connsiteY68" fmla="*/ 1422171 h 2323145"/>
              <a:gd name="connsiteX69" fmla="*/ 7247783 w 11269336"/>
              <a:gd name="connsiteY69" fmla="*/ 1426330 h 2323145"/>
              <a:gd name="connsiteX70" fmla="*/ 7185047 w 11269336"/>
              <a:gd name="connsiteY70" fmla="*/ 1451812 h 2323145"/>
              <a:gd name="connsiteX71" fmla="*/ 7084117 w 11269336"/>
              <a:gd name="connsiteY71" fmla="*/ 1500281 h 2323145"/>
              <a:gd name="connsiteX72" fmla="*/ 7062011 w 11269336"/>
              <a:gd name="connsiteY72" fmla="*/ 1509183 h 2323145"/>
              <a:gd name="connsiteX73" fmla="*/ 7040555 w 11269336"/>
              <a:gd name="connsiteY73" fmla="*/ 1511207 h 2323145"/>
              <a:gd name="connsiteX74" fmla="*/ 7033438 w 11269336"/>
              <a:gd name="connsiteY74" fmla="*/ 1506772 h 2323145"/>
              <a:gd name="connsiteX75" fmla="*/ 7020886 w 11269336"/>
              <a:gd name="connsiteY75" fmla="*/ 1510764 h 2323145"/>
              <a:gd name="connsiteX76" fmla="*/ 7017033 w 11269336"/>
              <a:gd name="connsiteY76" fmla="*/ 1510650 h 2323145"/>
              <a:gd name="connsiteX77" fmla="*/ 6995460 w 11269336"/>
              <a:gd name="connsiteY77" fmla="*/ 1511173 h 2323145"/>
              <a:gd name="connsiteX78" fmla="*/ 6962144 w 11269336"/>
              <a:gd name="connsiteY78" fmla="*/ 1541508 h 2323145"/>
              <a:gd name="connsiteX79" fmla="*/ 6910674 w 11269336"/>
              <a:gd name="connsiteY79" fmla="*/ 1554793 h 2323145"/>
              <a:gd name="connsiteX80" fmla="*/ 6732152 w 11269336"/>
              <a:gd name="connsiteY80" fmla="*/ 1642538 h 2323145"/>
              <a:gd name="connsiteX81" fmla="*/ 6694106 w 11269336"/>
              <a:gd name="connsiteY81" fmla="*/ 1632377 h 2323145"/>
              <a:gd name="connsiteX82" fmla="*/ 6617223 w 11269336"/>
              <a:gd name="connsiteY82" fmla="*/ 1659889 h 2323145"/>
              <a:gd name="connsiteX83" fmla="*/ 6521138 w 11269336"/>
              <a:gd name="connsiteY83" fmla="*/ 1744340 h 2323145"/>
              <a:gd name="connsiteX84" fmla="*/ 6380677 w 11269336"/>
              <a:gd name="connsiteY84" fmla="*/ 1796883 h 2323145"/>
              <a:gd name="connsiteX85" fmla="*/ 6374897 w 11269336"/>
              <a:gd name="connsiteY85" fmla="*/ 1809910 h 2323145"/>
              <a:gd name="connsiteX86" fmla="*/ 6364545 w 11269336"/>
              <a:gd name="connsiteY86" fmla="*/ 1820090 h 2323145"/>
              <a:gd name="connsiteX87" fmla="*/ 6362126 w 11269336"/>
              <a:gd name="connsiteY87" fmla="*/ 1819991 h 2323145"/>
              <a:gd name="connsiteX88" fmla="*/ 6346673 w 11269336"/>
              <a:gd name="connsiteY88" fmla="*/ 1827824 h 2323145"/>
              <a:gd name="connsiteX89" fmla="*/ 6345588 w 11269336"/>
              <a:gd name="connsiteY89" fmla="*/ 1832232 h 2323145"/>
              <a:gd name="connsiteX90" fmla="*/ 6335708 w 11269336"/>
              <a:gd name="connsiteY90" fmla="*/ 1838451 h 2323145"/>
              <a:gd name="connsiteX91" fmla="*/ 6318182 w 11269336"/>
              <a:gd name="connsiteY91" fmla="*/ 1852975 h 2323145"/>
              <a:gd name="connsiteX92" fmla="*/ 6313084 w 11269336"/>
              <a:gd name="connsiteY92" fmla="*/ 1853561 h 2323145"/>
              <a:gd name="connsiteX93" fmla="*/ 6283816 w 11269336"/>
              <a:gd name="connsiteY93" fmla="*/ 1872148 h 2323145"/>
              <a:gd name="connsiteX94" fmla="*/ 6282550 w 11269336"/>
              <a:gd name="connsiteY94" fmla="*/ 1871392 h 2323145"/>
              <a:gd name="connsiteX95" fmla="*/ 6270527 w 11269336"/>
              <a:gd name="connsiteY95" fmla="*/ 1872208 h 2323145"/>
              <a:gd name="connsiteX96" fmla="*/ 6249518 w 11269336"/>
              <a:gd name="connsiteY96" fmla="*/ 1876079 h 2323145"/>
              <a:gd name="connsiteX97" fmla="*/ 6190386 w 11269336"/>
              <a:gd name="connsiteY97" fmla="*/ 1872478 h 2323145"/>
              <a:gd name="connsiteX98" fmla="*/ 6159777 w 11269336"/>
              <a:gd name="connsiteY98" fmla="*/ 1891745 h 2323145"/>
              <a:gd name="connsiteX99" fmla="*/ 6153131 w 11269336"/>
              <a:gd name="connsiteY99" fmla="*/ 1895079 h 2323145"/>
              <a:gd name="connsiteX100" fmla="*/ 6152798 w 11269336"/>
              <a:gd name="connsiteY100" fmla="*/ 1894920 h 2323145"/>
              <a:gd name="connsiteX101" fmla="*/ 6145388 w 11269336"/>
              <a:gd name="connsiteY101" fmla="*/ 1897990 h 2323145"/>
              <a:gd name="connsiteX102" fmla="*/ 6141014 w 11269336"/>
              <a:gd name="connsiteY102" fmla="*/ 1901155 h 2323145"/>
              <a:gd name="connsiteX103" fmla="*/ 6128122 w 11269336"/>
              <a:gd name="connsiteY103" fmla="*/ 1907623 h 2323145"/>
              <a:gd name="connsiteX104" fmla="*/ 6122351 w 11269336"/>
              <a:gd name="connsiteY104" fmla="*/ 1908359 h 2323145"/>
              <a:gd name="connsiteX105" fmla="*/ 6064750 w 11269336"/>
              <a:gd name="connsiteY105" fmla="*/ 1896394 h 2323145"/>
              <a:gd name="connsiteX106" fmla="*/ 5964230 w 11269336"/>
              <a:gd name="connsiteY106" fmla="*/ 1910038 h 2323145"/>
              <a:gd name="connsiteX107" fmla="*/ 5865399 w 11269336"/>
              <a:gd name="connsiteY107" fmla="*/ 1926966 h 2323145"/>
              <a:gd name="connsiteX108" fmla="*/ 5829951 w 11269336"/>
              <a:gd name="connsiteY108" fmla="*/ 1934755 h 2323145"/>
              <a:gd name="connsiteX109" fmla="*/ 5765285 w 11269336"/>
              <a:gd name="connsiteY109" fmla="*/ 1941322 h 2323145"/>
              <a:gd name="connsiteX110" fmla="*/ 5734750 w 11269336"/>
              <a:gd name="connsiteY110" fmla="*/ 1939793 h 2323145"/>
              <a:gd name="connsiteX111" fmla="*/ 5733569 w 11269336"/>
              <a:gd name="connsiteY111" fmla="*/ 1940505 h 2323145"/>
              <a:gd name="connsiteX112" fmla="*/ 5730329 w 11269336"/>
              <a:gd name="connsiteY112" fmla="*/ 1937845 h 2323145"/>
              <a:gd name="connsiteX113" fmla="*/ 5724661 w 11269336"/>
              <a:gd name="connsiteY113" fmla="*/ 1937455 h 2323145"/>
              <a:gd name="connsiteX114" fmla="*/ 5710186 w 11269336"/>
              <a:gd name="connsiteY114" fmla="*/ 1941370 h 2323145"/>
              <a:gd name="connsiteX115" fmla="*/ 5704910 w 11269336"/>
              <a:gd name="connsiteY115" fmla="*/ 1943663 h 2323145"/>
              <a:gd name="connsiteX116" fmla="*/ 5696836 w 11269336"/>
              <a:gd name="connsiteY116" fmla="*/ 1945271 h 2323145"/>
              <a:gd name="connsiteX117" fmla="*/ 5696583 w 11269336"/>
              <a:gd name="connsiteY117" fmla="*/ 1945050 h 2323145"/>
              <a:gd name="connsiteX118" fmla="*/ 5689123 w 11269336"/>
              <a:gd name="connsiteY118" fmla="*/ 1947067 h 2323145"/>
              <a:gd name="connsiteX119" fmla="*/ 5653291 w 11269336"/>
              <a:gd name="connsiteY119" fmla="*/ 1960245 h 2323145"/>
              <a:gd name="connsiteX120" fmla="*/ 5599385 w 11269336"/>
              <a:gd name="connsiteY120" fmla="*/ 1945198 h 2323145"/>
              <a:gd name="connsiteX121" fmla="*/ 5578300 w 11269336"/>
              <a:gd name="connsiteY121" fmla="*/ 1944963 h 2323145"/>
              <a:gd name="connsiteX122" fmla="*/ 5566758 w 11269336"/>
              <a:gd name="connsiteY122" fmla="*/ 1943441 h 2323145"/>
              <a:gd name="connsiteX123" fmla="*/ 5565857 w 11269336"/>
              <a:gd name="connsiteY123" fmla="*/ 1942445 h 2323145"/>
              <a:gd name="connsiteX124" fmla="*/ 5531534 w 11269336"/>
              <a:gd name="connsiteY124" fmla="*/ 1955208 h 2323145"/>
              <a:gd name="connsiteX125" fmla="*/ 5526552 w 11269336"/>
              <a:gd name="connsiteY125" fmla="*/ 1954799 h 2323145"/>
              <a:gd name="connsiteX126" fmla="*/ 5504723 w 11269336"/>
              <a:gd name="connsiteY126" fmla="*/ 1965811 h 2323145"/>
              <a:gd name="connsiteX127" fmla="*/ 5493156 w 11269336"/>
              <a:gd name="connsiteY127" fmla="*/ 1970063 h 2323145"/>
              <a:gd name="connsiteX128" fmla="*/ 5490486 w 11269336"/>
              <a:gd name="connsiteY128" fmla="*/ 1974227 h 2323145"/>
              <a:gd name="connsiteX129" fmla="*/ 5473107 w 11269336"/>
              <a:gd name="connsiteY129" fmla="*/ 1979001 h 2323145"/>
              <a:gd name="connsiteX130" fmla="*/ 5470885 w 11269336"/>
              <a:gd name="connsiteY130" fmla="*/ 1978432 h 2323145"/>
              <a:gd name="connsiteX131" fmla="*/ 5457393 w 11269336"/>
              <a:gd name="connsiteY131" fmla="*/ 1986525 h 2323145"/>
              <a:gd name="connsiteX132" fmla="*/ 5447102 w 11269336"/>
              <a:gd name="connsiteY132" fmla="*/ 1998329 h 2323145"/>
              <a:gd name="connsiteX133" fmla="*/ 5159151 w 11269336"/>
              <a:gd name="connsiteY133" fmla="*/ 2029640 h 2323145"/>
              <a:gd name="connsiteX134" fmla="*/ 5041688 w 11269336"/>
              <a:gd name="connsiteY134" fmla="*/ 2022334 h 2323145"/>
              <a:gd name="connsiteX135" fmla="*/ 4860988 w 11269336"/>
              <a:gd name="connsiteY135" fmla="*/ 2135698 h 2323145"/>
              <a:gd name="connsiteX136" fmla="*/ 4807902 w 11269336"/>
              <a:gd name="connsiteY136" fmla="*/ 2138894 h 2323145"/>
              <a:gd name="connsiteX137" fmla="*/ 4765388 w 11269336"/>
              <a:gd name="connsiteY137" fmla="*/ 2162525 h 2323145"/>
              <a:gd name="connsiteX138" fmla="*/ 4745033 w 11269336"/>
              <a:gd name="connsiteY138" fmla="*/ 2158859 h 2323145"/>
              <a:gd name="connsiteX139" fmla="*/ 4741475 w 11269336"/>
              <a:gd name="connsiteY139" fmla="*/ 2157998 h 2323145"/>
              <a:gd name="connsiteX140" fmla="*/ 4728247 w 11269336"/>
              <a:gd name="connsiteY140" fmla="*/ 2159526 h 2323145"/>
              <a:gd name="connsiteX141" fmla="*/ 4723263 w 11269336"/>
              <a:gd name="connsiteY141" fmla="*/ 2153742 h 2323145"/>
              <a:gd name="connsiteX142" fmla="*/ 4702453 w 11269336"/>
              <a:gd name="connsiteY142" fmla="*/ 2151586 h 2323145"/>
              <a:gd name="connsiteX143" fmla="*/ 4678455 w 11269336"/>
              <a:gd name="connsiteY143" fmla="*/ 2156131 h 2323145"/>
              <a:gd name="connsiteX144" fmla="*/ 4593061 w 11269336"/>
              <a:gd name="connsiteY144" fmla="*/ 2171597 h 2323145"/>
              <a:gd name="connsiteX145" fmla="*/ 4579902 w 11269336"/>
              <a:gd name="connsiteY145" fmla="*/ 2177927 h 2323145"/>
              <a:gd name="connsiteX146" fmla="*/ 4533444 w 11269336"/>
              <a:gd name="connsiteY146" fmla="*/ 2181200 h 2323145"/>
              <a:gd name="connsiteX147" fmla="*/ 4492832 w 11269336"/>
              <a:gd name="connsiteY147" fmla="*/ 2188033 h 2323145"/>
              <a:gd name="connsiteX148" fmla="*/ 4467257 w 11269336"/>
              <a:gd name="connsiteY148" fmla="*/ 2196121 h 2323145"/>
              <a:gd name="connsiteX149" fmla="*/ 4459937 w 11269336"/>
              <a:gd name="connsiteY149" fmla="*/ 2195182 h 2323145"/>
              <a:gd name="connsiteX150" fmla="*/ 4433312 w 11269336"/>
              <a:gd name="connsiteY150" fmla="*/ 2199004 h 2323145"/>
              <a:gd name="connsiteX151" fmla="*/ 4420601 w 11269336"/>
              <a:gd name="connsiteY151" fmla="*/ 2205158 h 2323145"/>
              <a:gd name="connsiteX152" fmla="*/ 4405765 w 11269336"/>
              <a:gd name="connsiteY152" fmla="*/ 2199902 h 2323145"/>
              <a:gd name="connsiteX153" fmla="*/ 4401354 w 11269336"/>
              <a:gd name="connsiteY153" fmla="*/ 2194745 h 2323145"/>
              <a:gd name="connsiteX154" fmla="*/ 4383151 w 11269336"/>
              <a:gd name="connsiteY154" fmla="*/ 2201140 h 2323145"/>
              <a:gd name="connsiteX155" fmla="*/ 4366646 w 11269336"/>
              <a:gd name="connsiteY155" fmla="*/ 2198564 h 2323145"/>
              <a:gd name="connsiteX156" fmla="*/ 4354009 w 11269336"/>
              <a:gd name="connsiteY156" fmla="*/ 2204984 h 2323145"/>
              <a:gd name="connsiteX157" fmla="*/ 4348284 w 11269336"/>
              <a:gd name="connsiteY157" fmla="*/ 2205270 h 2323145"/>
              <a:gd name="connsiteX158" fmla="*/ 4333906 w 11269336"/>
              <a:gd name="connsiteY158" fmla="*/ 2205251 h 2323145"/>
              <a:gd name="connsiteX159" fmla="*/ 4308819 w 11269336"/>
              <a:gd name="connsiteY159" fmla="*/ 2203822 h 2323145"/>
              <a:gd name="connsiteX160" fmla="*/ 4301210 w 11269336"/>
              <a:gd name="connsiteY160" fmla="*/ 2204456 h 2323145"/>
              <a:gd name="connsiteX161" fmla="*/ 4283095 w 11269336"/>
              <a:gd name="connsiteY161" fmla="*/ 2198177 h 2323145"/>
              <a:gd name="connsiteX162" fmla="*/ 4250119 w 11269336"/>
              <a:gd name="connsiteY162" fmla="*/ 2196342 h 2323145"/>
              <a:gd name="connsiteX163" fmla="*/ 4189203 w 11269336"/>
              <a:gd name="connsiteY163" fmla="*/ 2178994 h 2323145"/>
              <a:gd name="connsiteX164" fmla="*/ 4154035 w 11269336"/>
              <a:gd name="connsiteY164" fmla="*/ 2171950 h 2323145"/>
              <a:gd name="connsiteX165" fmla="*/ 4129569 w 11269336"/>
              <a:gd name="connsiteY165" fmla="*/ 2163850 h 2323145"/>
              <a:gd name="connsiteX166" fmla="*/ 4061250 w 11269336"/>
              <a:gd name="connsiteY166" fmla="*/ 2159236 h 2323145"/>
              <a:gd name="connsiteX167" fmla="*/ 3945480 w 11269336"/>
              <a:gd name="connsiteY167" fmla="*/ 2158279 h 2323145"/>
              <a:gd name="connsiteX168" fmla="*/ 3921468 w 11269336"/>
              <a:gd name="connsiteY168" fmla="*/ 2156588 h 2323145"/>
              <a:gd name="connsiteX169" fmla="*/ 3903348 w 11269336"/>
              <a:gd name="connsiteY169" fmla="*/ 2149220 h 2323145"/>
              <a:gd name="connsiteX170" fmla="*/ 3901342 w 11269336"/>
              <a:gd name="connsiteY170" fmla="*/ 2142355 h 2323145"/>
              <a:gd name="connsiteX171" fmla="*/ 3888539 w 11269336"/>
              <a:gd name="connsiteY171" fmla="*/ 2140476 h 2323145"/>
              <a:gd name="connsiteX172" fmla="*/ 3885662 w 11269336"/>
              <a:gd name="connsiteY172" fmla="*/ 2138740 h 2323145"/>
              <a:gd name="connsiteX173" fmla="*/ 3868627 w 11269336"/>
              <a:gd name="connsiteY173" fmla="*/ 2130023 h 2323145"/>
              <a:gd name="connsiteX174" fmla="*/ 3819177 w 11269336"/>
              <a:gd name="connsiteY174" fmla="*/ 2142111 h 2323145"/>
              <a:gd name="connsiteX175" fmla="*/ 3769100 w 11269336"/>
              <a:gd name="connsiteY175" fmla="*/ 2131731 h 2323145"/>
              <a:gd name="connsiteX176" fmla="*/ 3562752 w 11269336"/>
              <a:gd name="connsiteY176" fmla="*/ 2131785 h 2323145"/>
              <a:gd name="connsiteX177" fmla="*/ 3541402 w 11269336"/>
              <a:gd name="connsiteY177" fmla="*/ 2106821 h 2323145"/>
              <a:gd name="connsiteX178" fmla="*/ 3365341 w 11269336"/>
              <a:gd name="connsiteY178" fmla="*/ 2077638 h 2323145"/>
              <a:gd name="connsiteX179" fmla="*/ 3170922 w 11269336"/>
              <a:gd name="connsiteY179" fmla="*/ 2115957 h 2323145"/>
              <a:gd name="connsiteX180" fmla="*/ 3156256 w 11269336"/>
              <a:gd name="connsiteY180" fmla="*/ 2124773 h 2323145"/>
              <a:gd name="connsiteX181" fmla="*/ 3140298 w 11269336"/>
              <a:gd name="connsiteY181" fmla="*/ 2129182 h 2323145"/>
              <a:gd name="connsiteX182" fmla="*/ 3138514 w 11269336"/>
              <a:gd name="connsiteY182" fmla="*/ 2128069 h 2323145"/>
              <a:gd name="connsiteX183" fmla="*/ 3120467 w 11269336"/>
              <a:gd name="connsiteY183" fmla="*/ 2128281 h 2323145"/>
              <a:gd name="connsiteX184" fmla="*/ 3116175 w 11269336"/>
              <a:gd name="connsiteY184" fmla="*/ 2131633 h 2323145"/>
              <a:gd name="connsiteX185" fmla="*/ 3103685 w 11269336"/>
              <a:gd name="connsiteY185" fmla="*/ 2132814 h 2323145"/>
              <a:gd name="connsiteX186" fmla="*/ 3078794 w 11269336"/>
              <a:gd name="connsiteY186" fmla="*/ 2137935 h 2323145"/>
              <a:gd name="connsiteX187" fmla="*/ 3074407 w 11269336"/>
              <a:gd name="connsiteY187" fmla="*/ 2136274 h 2323145"/>
              <a:gd name="connsiteX188" fmla="*/ 3037285 w 11269336"/>
              <a:gd name="connsiteY188" fmla="*/ 2139919 h 2323145"/>
              <a:gd name="connsiteX189" fmla="*/ 3036901 w 11269336"/>
              <a:gd name="connsiteY189" fmla="*/ 2138726 h 2323145"/>
              <a:gd name="connsiteX190" fmla="*/ 3026996 w 11269336"/>
              <a:gd name="connsiteY190" fmla="*/ 2134322 h 2323145"/>
              <a:gd name="connsiteX191" fmla="*/ 3007772 w 11269336"/>
              <a:gd name="connsiteY191" fmla="*/ 2128742 h 2323145"/>
              <a:gd name="connsiteX192" fmla="*/ 2965030 w 11269336"/>
              <a:gd name="connsiteY192" fmla="*/ 2100494 h 2323145"/>
              <a:gd name="connsiteX193" fmla="*/ 2926342 w 11269336"/>
              <a:gd name="connsiteY193" fmla="*/ 2104155 h 2323145"/>
              <a:gd name="connsiteX194" fmla="*/ 2918608 w 11269336"/>
              <a:gd name="connsiteY194" fmla="*/ 2104215 h 2323145"/>
              <a:gd name="connsiteX195" fmla="*/ 2918475 w 11269336"/>
              <a:gd name="connsiteY195" fmla="*/ 2103937 h 2323145"/>
              <a:gd name="connsiteX196" fmla="*/ 2910360 w 11269336"/>
              <a:gd name="connsiteY196" fmla="*/ 2103444 h 2323145"/>
              <a:gd name="connsiteX197" fmla="*/ 2904507 w 11269336"/>
              <a:gd name="connsiteY197" fmla="*/ 2104326 h 2323145"/>
              <a:gd name="connsiteX198" fmla="*/ 2889503 w 11269336"/>
              <a:gd name="connsiteY198" fmla="*/ 2104443 h 2323145"/>
              <a:gd name="connsiteX199" fmla="*/ 2884480 w 11269336"/>
              <a:gd name="connsiteY199" fmla="*/ 2102626 h 2323145"/>
              <a:gd name="connsiteX200" fmla="*/ 2882689 w 11269336"/>
              <a:gd name="connsiteY200" fmla="*/ 2099228 h 2323145"/>
              <a:gd name="connsiteX201" fmla="*/ 2881291 w 11269336"/>
              <a:gd name="connsiteY201" fmla="*/ 2099618 h 2323145"/>
              <a:gd name="connsiteX202" fmla="*/ 2853979 w 11269336"/>
              <a:gd name="connsiteY202" fmla="*/ 2090388 h 2323145"/>
              <a:gd name="connsiteX203" fmla="*/ 2791790 w 11269336"/>
              <a:gd name="connsiteY203" fmla="*/ 2080332 h 2323145"/>
              <a:gd name="connsiteX204" fmla="*/ 2755844 w 11269336"/>
              <a:gd name="connsiteY204" fmla="*/ 2078874 h 2323145"/>
              <a:gd name="connsiteX205" fmla="*/ 2657742 w 11269336"/>
              <a:gd name="connsiteY205" fmla="*/ 2070179 h 2323145"/>
              <a:gd name="connsiteX206" fmla="*/ 2559549 w 11269336"/>
              <a:gd name="connsiteY206" fmla="*/ 2057873 h 2323145"/>
              <a:gd name="connsiteX207" fmla="*/ 2512054 w 11269336"/>
              <a:gd name="connsiteY207" fmla="*/ 2031671 h 2323145"/>
              <a:gd name="connsiteX208" fmla="*/ 2506437 w 11269336"/>
              <a:gd name="connsiteY208" fmla="*/ 2030918 h 2323145"/>
              <a:gd name="connsiteX209" fmla="*/ 2491752 w 11269336"/>
              <a:gd name="connsiteY209" fmla="*/ 2033906 h 2323145"/>
              <a:gd name="connsiteX210" fmla="*/ 2486338 w 11269336"/>
              <a:gd name="connsiteY210" fmla="*/ 2035862 h 2323145"/>
              <a:gd name="connsiteX211" fmla="*/ 2478186 w 11269336"/>
              <a:gd name="connsiteY211" fmla="*/ 2036953 h 2323145"/>
              <a:gd name="connsiteX212" fmla="*/ 2477950 w 11269336"/>
              <a:gd name="connsiteY212" fmla="*/ 2036715 h 2323145"/>
              <a:gd name="connsiteX213" fmla="*/ 2470381 w 11269336"/>
              <a:gd name="connsiteY213" fmla="*/ 2038256 h 2323145"/>
              <a:gd name="connsiteX214" fmla="*/ 2433781 w 11269336"/>
              <a:gd name="connsiteY214" fmla="*/ 2049140 h 2323145"/>
              <a:gd name="connsiteX215" fmla="*/ 2381172 w 11269336"/>
              <a:gd name="connsiteY215" fmla="*/ 2030645 h 2323145"/>
              <a:gd name="connsiteX216" fmla="*/ 2360198 w 11269336"/>
              <a:gd name="connsiteY216" fmla="*/ 2029059 h 2323145"/>
              <a:gd name="connsiteX217" fmla="*/ 2348815 w 11269336"/>
              <a:gd name="connsiteY217" fmla="*/ 2026798 h 2323145"/>
              <a:gd name="connsiteX218" fmla="*/ 2347988 w 11269336"/>
              <a:gd name="connsiteY218" fmla="*/ 2025745 h 2323145"/>
              <a:gd name="connsiteX219" fmla="*/ 2312920 w 11269336"/>
              <a:gd name="connsiteY219" fmla="*/ 2036311 h 2323145"/>
              <a:gd name="connsiteX220" fmla="*/ 2307986 w 11269336"/>
              <a:gd name="connsiteY220" fmla="*/ 2035583 h 2323145"/>
              <a:gd name="connsiteX221" fmla="*/ 2285481 w 11269336"/>
              <a:gd name="connsiteY221" fmla="*/ 2045197 h 2323145"/>
              <a:gd name="connsiteX222" fmla="*/ 2273666 w 11269336"/>
              <a:gd name="connsiteY222" fmla="*/ 2048710 h 2323145"/>
              <a:gd name="connsiteX223" fmla="*/ 2270719 w 11269336"/>
              <a:gd name="connsiteY223" fmla="*/ 2052702 h 2323145"/>
              <a:gd name="connsiteX224" fmla="*/ 2253080 w 11269336"/>
              <a:gd name="connsiteY224" fmla="*/ 2056363 h 2323145"/>
              <a:gd name="connsiteX225" fmla="*/ 2250906 w 11269336"/>
              <a:gd name="connsiteY225" fmla="*/ 2055654 h 2323145"/>
              <a:gd name="connsiteX226" fmla="*/ 2236905 w 11269336"/>
              <a:gd name="connsiteY226" fmla="*/ 2062882 h 2323145"/>
              <a:gd name="connsiteX227" fmla="*/ 2225830 w 11269336"/>
              <a:gd name="connsiteY227" fmla="*/ 2074027 h 2323145"/>
              <a:gd name="connsiteX228" fmla="*/ 2073776 w 11269336"/>
              <a:gd name="connsiteY228" fmla="*/ 2089244 h 2323145"/>
              <a:gd name="connsiteX229" fmla="*/ 1948256 w 11269336"/>
              <a:gd name="connsiteY229" fmla="*/ 2146616 h 2323145"/>
              <a:gd name="connsiteX230" fmla="*/ 1865582 w 11269336"/>
              <a:gd name="connsiteY230" fmla="*/ 2153738 h 2323145"/>
              <a:gd name="connsiteX231" fmla="*/ 1835210 w 11269336"/>
              <a:gd name="connsiteY231" fmla="*/ 2134244 h 2323145"/>
              <a:gd name="connsiteX232" fmla="*/ 1632661 w 11269336"/>
              <a:gd name="connsiteY232" fmla="*/ 2173882 h 2323145"/>
              <a:gd name="connsiteX233" fmla="*/ 1579590 w 11269336"/>
              <a:gd name="connsiteY233" fmla="*/ 2173680 h 2323145"/>
              <a:gd name="connsiteX234" fmla="*/ 1535601 w 11269336"/>
              <a:gd name="connsiteY234" fmla="*/ 2194590 h 2323145"/>
              <a:gd name="connsiteX235" fmla="*/ 1515594 w 11269336"/>
              <a:gd name="connsiteY235" fmla="*/ 2189622 h 2323145"/>
              <a:gd name="connsiteX236" fmla="*/ 1512113 w 11269336"/>
              <a:gd name="connsiteY236" fmla="*/ 2188534 h 2323145"/>
              <a:gd name="connsiteX237" fmla="*/ 1498838 w 11269336"/>
              <a:gd name="connsiteY237" fmla="*/ 2189213 h 2323145"/>
              <a:gd name="connsiteX238" fmla="*/ 1494279 w 11269336"/>
              <a:gd name="connsiteY238" fmla="*/ 2183112 h 2323145"/>
              <a:gd name="connsiteX239" fmla="*/ 1473714 w 11269336"/>
              <a:gd name="connsiteY239" fmla="*/ 2179625 h 2323145"/>
              <a:gd name="connsiteX240" fmla="*/ 1449503 w 11269336"/>
              <a:gd name="connsiteY240" fmla="*/ 2182633 h 2323145"/>
              <a:gd name="connsiteX241" fmla="*/ 1266687 w 11269336"/>
              <a:gd name="connsiteY241" fmla="*/ 2212688 h 2323145"/>
              <a:gd name="connsiteX242" fmla="*/ 1239614 w 11269336"/>
              <a:gd name="connsiteY242" fmla="*/ 2209727 h 2323145"/>
              <a:gd name="connsiteX243" fmla="*/ 1202436 w 11269336"/>
              <a:gd name="connsiteY243" fmla="*/ 2209817 h 2323145"/>
              <a:gd name="connsiteX244" fmla="*/ 1136097 w 11269336"/>
              <a:gd name="connsiteY244" fmla="*/ 2205112 h 2323145"/>
              <a:gd name="connsiteX245" fmla="*/ 988232 w 11269336"/>
              <a:gd name="connsiteY245" fmla="*/ 2235635 h 2323145"/>
              <a:gd name="connsiteX246" fmla="*/ 981959 w 11269336"/>
              <a:gd name="connsiteY246" fmla="*/ 2231607 h 2323145"/>
              <a:gd name="connsiteX247" fmla="*/ 938600 w 11269336"/>
              <a:gd name="connsiteY247" fmla="*/ 2238113 h 2323145"/>
              <a:gd name="connsiteX248" fmla="*/ 791788 w 11269336"/>
              <a:gd name="connsiteY248" fmla="*/ 2293224 h 2323145"/>
              <a:gd name="connsiteX249" fmla="*/ 706914 w 11269336"/>
              <a:gd name="connsiteY249" fmla="*/ 2305046 h 2323145"/>
              <a:gd name="connsiteX250" fmla="*/ 675971 w 11269336"/>
              <a:gd name="connsiteY250" fmla="*/ 2304030 h 2323145"/>
              <a:gd name="connsiteX251" fmla="*/ 624180 w 11269336"/>
              <a:gd name="connsiteY251" fmla="*/ 2302650 h 2323145"/>
              <a:gd name="connsiteX252" fmla="*/ 583453 w 11269336"/>
              <a:gd name="connsiteY252" fmla="*/ 2288788 h 2323145"/>
              <a:gd name="connsiteX253" fmla="*/ 540946 w 11269336"/>
              <a:gd name="connsiteY253" fmla="*/ 2292721 h 2323145"/>
              <a:gd name="connsiteX254" fmla="*/ 533680 w 11269336"/>
              <a:gd name="connsiteY254" fmla="*/ 2310233 h 2323145"/>
              <a:gd name="connsiteX255" fmla="*/ 487366 w 11269336"/>
              <a:gd name="connsiteY255" fmla="*/ 2309053 h 2323145"/>
              <a:gd name="connsiteX256" fmla="*/ 416820 w 11269336"/>
              <a:gd name="connsiteY256" fmla="*/ 2305443 h 2323145"/>
              <a:gd name="connsiteX257" fmla="*/ 376805 w 11269336"/>
              <a:gd name="connsiteY257" fmla="*/ 2307647 h 2323145"/>
              <a:gd name="connsiteX258" fmla="*/ 266777 w 11269336"/>
              <a:gd name="connsiteY258" fmla="*/ 2309012 h 2323145"/>
              <a:gd name="connsiteX259" fmla="*/ 156013 w 11269336"/>
              <a:gd name="connsiteY259" fmla="*/ 2306832 h 2323145"/>
              <a:gd name="connsiteX260" fmla="*/ 87258 w 11269336"/>
              <a:gd name="connsiteY260" fmla="*/ 2285511 h 2323145"/>
              <a:gd name="connsiteX261" fmla="*/ 23798 w 11269336"/>
              <a:gd name="connsiteY261" fmla="*/ 2281822 h 2323145"/>
              <a:gd name="connsiteX262" fmla="*/ 0 w 11269336"/>
              <a:gd name="connsiteY262" fmla="*/ 2285369 h 2323145"/>
              <a:gd name="connsiteX263" fmla="*/ 0 w 11269336"/>
              <a:gd name="connsiteY263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9062863 w 11269336"/>
              <a:gd name="connsiteY22" fmla="*/ 754656 h 2323145"/>
              <a:gd name="connsiteX23" fmla="*/ 8914746 w 11269336"/>
              <a:gd name="connsiteY23" fmla="*/ 826428 h 2323145"/>
              <a:gd name="connsiteX24" fmla="*/ 8917778 w 11269336"/>
              <a:gd name="connsiteY24" fmla="*/ 835198 h 2323145"/>
              <a:gd name="connsiteX25" fmla="*/ 8905560 w 11269336"/>
              <a:gd name="connsiteY25" fmla="*/ 838358 h 2323145"/>
              <a:gd name="connsiteX26" fmla="*/ 8897564 w 11269336"/>
              <a:gd name="connsiteY26" fmla="*/ 834287 h 2323145"/>
              <a:gd name="connsiteX27" fmla="*/ 8878040 w 11269336"/>
              <a:gd name="connsiteY27" fmla="*/ 844150 h 2323145"/>
              <a:gd name="connsiteX28" fmla="*/ 8795998 w 11269336"/>
              <a:gd name="connsiteY28" fmla="*/ 863337 h 2323145"/>
              <a:gd name="connsiteX29" fmla="*/ 8776970 w 11269336"/>
              <a:gd name="connsiteY29" fmla="*/ 885177 h 2323145"/>
              <a:gd name="connsiteX30" fmla="*/ 8755719 w 11269336"/>
              <a:gd name="connsiteY30" fmla="*/ 889754 h 2323145"/>
              <a:gd name="connsiteX31" fmla="*/ 8743257 w 11269336"/>
              <a:gd name="connsiteY31" fmla="*/ 904723 h 2323145"/>
              <a:gd name="connsiteX32" fmla="*/ 8721366 w 11269336"/>
              <a:gd name="connsiteY32" fmla="*/ 904711 h 2323145"/>
              <a:gd name="connsiteX33" fmla="*/ 8678353 w 11269336"/>
              <a:gd name="connsiteY33" fmla="*/ 926318 h 2323145"/>
              <a:gd name="connsiteX34" fmla="*/ 8636849 w 11269336"/>
              <a:gd name="connsiteY34" fmla="*/ 937900 h 2323145"/>
              <a:gd name="connsiteX35" fmla="*/ 8620213 w 11269336"/>
              <a:gd name="connsiteY35" fmla="*/ 943068 h 2323145"/>
              <a:gd name="connsiteX36" fmla="*/ 8612581 w 11269336"/>
              <a:gd name="connsiteY36" fmla="*/ 952695 h 2323145"/>
              <a:gd name="connsiteX37" fmla="*/ 8589038 w 11269336"/>
              <a:gd name="connsiteY37" fmla="*/ 963892 h 2323145"/>
              <a:gd name="connsiteX38" fmla="*/ 8579950 w 11269336"/>
              <a:gd name="connsiteY38" fmla="*/ 960899 h 2323145"/>
              <a:gd name="connsiteX39" fmla="*/ 8579319 w 11269336"/>
              <a:gd name="connsiteY39" fmla="*/ 965630 h 2323145"/>
              <a:gd name="connsiteX40" fmla="*/ 8547429 w 11269336"/>
              <a:gd name="connsiteY40" fmla="*/ 984506 h 2323145"/>
              <a:gd name="connsiteX41" fmla="*/ 8478704 w 11269336"/>
              <a:gd name="connsiteY41" fmla="*/ 1025490 h 2323145"/>
              <a:gd name="connsiteX42" fmla="*/ 8461421 w 11269336"/>
              <a:gd name="connsiteY42" fmla="*/ 1035512 h 2323145"/>
              <a:gd name="connsiteX43" fmla="*/ 8445003 w 11269336"/>
              <a:gd name="connsiteY43" fmla="*/ 1036851 h 2323145"/>
              <a:gd name="connsiteX44" fmla="*/ 8357350 w 11269336"/>
              <a:gd name="connsiteY44" fmla="*/ 1060213 h 2323145"/>
              <a:gd name="connsiteX45" fmla="*/ 8335565 w 11269336"/>
              <a:gd name="connsiteY45" fmla="*/ 1061151 h 2323145"/>
              <a:gd name="connsiteX46" fmla="*/ 8325267 w 11269336"/>
              <a:gd name="connsiteY46" fmla="*/ 1055919 h 2323145"/>
              <a:gd name="connsiteX47" fmla="*/ 8293586 w 11269336"/>
              <a:gd name="connsiteY47" fmla="*/ 1076144 h 2323145"/>
              <a:gd name="connsiteX48" fmla="*/ 8242405 w 11269336"/>
              <a:gd name="connsiteY48" fmla="*/ 1095960 h 2323145"/>
              <a:gd name="connsiteX49" fmla="*/ 8197391 w 11269336"/>
              <a:gd name="connsiteY49" fmla="*/ 1107746 h 2323145"/>
              <a:gd name="connsiteX50" fmla="*/ 8081474 w 11269336"/>
              <a:gd name="connsiteY50" fmla="*/ 1130125 h 2323145"/>
              <a:gd name="connsiteX51" fmla="*/ 8053585 w 11269336"/>
              <a:gd name="connsiteY51" fmla="*/ 1129169 h 2323145"/>
              <a:gd name="connsiteX52" fmla="*/ 8038422 w 11269336"/>
              <a:gd name="connsiteY52" fmla="*/ 1119092 h 2323145"/>
              <a:gd name="connsiteX53" fmla="*/ 8029450 w 11269336"/>
              <a:gd name="connsiteY53" fmla="*/ 1125592 h 2323145"/>
              <a:gd name="connsiteX54" fmla="*/ 7959552 w 11269336"/>
              <a:gd name="connsiteY54" fmla="*/ 1140188 h 2323145"/>
              <a:gd name="connsiteX55" fmla="*/ 7914188 w 11269336"/>
              <a:gd name="connsiteY55" fmla="*/ 1150862 h 2323145"/>
              <a:gd name="connsiteX56" fmla="*/ 7914918 w 11269336"/>
              <a:gd name="connsiteY56" fmla="*/ 1168758 h 2323145"/>
              <a:gd name="connsiteX57" fmla="*/ 7875510 w 11269336"/>
              <a:gd name="connsiteY57" fmla="*/ 1183153 h 2323145"/>
              <a:gd name="connsiteX58" fmla="*/ 7829932 w 11269336"/>
              <a:gd name="connsiteY58" fmla="*/ 1180782 h 2323145"/>
              <a:gd name="connsiteX59" fmla="*/ 7779182 w 11269336"/>
              <a:gd name="connsiteY59" fmla="*/ 1192665 h 2323145"/>
              <a:gd name="connsiteX60" fmla="*/ 7748774 w 11269336"/>
              <a:gd name="connsiteY60" fmla="*/ 1199586 h 2323145"/>
              <a:gd name="connsiteX61" fmla="*/ 7671846 w 11269336"/>
              <a:gd name="connsiteY61" fmla="*/ 1231966 h 2323145"/>
              <a:gd name="connsiteX62" fmla="*/ 7554146 w 11269336"/>
              <a:gd name="connsiteY62" fmla="*/ 1319748 h 2323145"/>
              <a:gd name="connsiteX63" fmla="*/ 7515052 w 11269336"/>
              <a:gd name="connsiteY63" fmla="*/ 1336718 h 2323145"/>
              <a:gd name="connsiteX64" fmla="*/ 7507193 w 11269336"/>
              <a:gd name="connsiteY64" fmla="*/ 1334617 h 2323145"/>
              <a:gd name="connsiteX65" fmla="*/ 7461694 w 11269336"/>
              <a:gd name="connsiteY65" fmla="*/ 1375866 h 2323145"/>
              <a:gd name="connsiteX66" fmla="*/ 7377571 w 11269336"/>
              <a:gd name="connsiteY66" fmla="*/ 1400128 h 2323145"/>
              <a:gd name="connsiteX67" fmla="*/ 7311261 w 11269336"/>
              <a:gd name="connsiteY67" fmla="*/ 1412652 h 2323145"/>
              <a:gd name="connsiteX68" fmla="*/ 7275307 w 11269336"/>
              <a:gd name="connsiteY68" fmla="*/ 1422171 h 2323145"/>
              <a:gd name="connsiteX69" fmla="*/ 7247783 w 11269336"/>
              <a:gd name="connsiteY69" fmla="*/ 1426330 h 2323145"/>
              <a:gd name="connsiteX70" fmla="*/ 7185047 w 11269336"/>
              <a:gd name="connsiteY70" fmla="*/ 1451812 h 2323145"/>
              <a:gd name="connsiteX71" fmla="*/ 7084117 w 11269336"/>
              <a:gd name="connsiteY71" fmla="*/ 1500281 h 2323145"/>
              <a:gd name="connsiteX72" fmla="*/ 7062011 w 11269336"/>
              <a:gd name="connsiteY72" fmla="*/ 1509183 h 2323145"/>
              <a:gd name="connsiteX73" fmla="*/ 7040555 w 11269336"/>
              <a:gd name="connsiteY73" fmla="*/ 1511207 h 2323145"/>
              <a:gd name="connsiteX74" fmla="*/ 7033438 w 11269336"/>
              <a:gd name="connsiteY74" fmla="*/ 1506772 h 2323145"/>
              <a:gd name="connsiteX75" fmla="*/ 7020886 w 11269336"/>
              <a:gd name="connsiteY75" fmla="*/ 1510764 h 2323145"/>
              <a:gd name="connsiteX76" fmla="*/ 7017033 w 11269336"/>
              <a:gd name="connsiteY76" fmla="*/ 1510650 h 2323145"/>
              <a:gd name="connsiteX77" fmla="*/ 6995460 w 11269336"/>
              <a:gd name="connsiteY77" fmla="*/ 1511173 h 2323145"/>
              <a:gd name="connsiteX78" fmla="*/ 6962144 w 11269336"/>
              <a:gd name="connsiteY78" fmla="*/ 1541508 h 2323145"/>
              <a:gd name="connsiteX79" fmla="*/ 6910674 w 11269336"/>
              <a:gd name="connsiteY79" fmla="*/ 1554793 h 2323145"/>
              <a:gd name="connsiteX80" fmla="*/ 6732152 w 11269336"/>
              <a:gd name="connsiteY80" fmla="*/ 1642538 h 2323145"/>
              <a:gd name="connsiteX81" fmla="*/ 6694106 w 11269336"/>
              <a:gd name="connsiteY81" fmla="*/ 1632377 h 2323145"/>
              <a:gd name="connsiteX82" fmla="*/ 6617223 w 11269336"/>
              <a:gd name="connsiteY82" fmla="*/ 1659889 h 2323145"/>
              <a:gd name="connsiteX83" fmla="*/ 6521138 w 11269336"/>
              <a:gd name="connsiteY83" fmla="*/ 1744340 h 2323145"/>
              <a:gd name="connsiteX84" fmla="*/ 6380677 w 11269336"/>
              <a:gd name="connsiteY84" fmla="*/ 1796883 h 2323145"/>
              <a:gd name="connsiteX85" fmla="*/ 6374897 w 11269336"/>
              <a:gd name="connsiteY85" fmla="*/ 1809910 h 2323145"/>
              <a:gd name="connsiteX86" fmla="*/ 6364545 w 11269336"/>
              <a:gd name="connsiteY86" fmla="*/ 1820090 h 2323145"/>
              <a:gd name="connsiteX87" fmla="*/ 6362126 w 11269336"/>
              <a:gd name="connsiteY87" fmla="*/ 1819991 h 2323145"/>
              <a:gd name="connsiteX88" fmla="*/ 6346673 w 11269336"/>
              <a:gd name="connsiteY88" fmla="*/ 1827824 h 2323145"/>
              <a:gd name="connsiteX89" fmla="*/ 6345588 w 11269336"/>
              <a:gd name="connsiteY89" fmla="*/ 1832232 h 2323145"/>
              <a:gd name="connsiteX90" fmla="*/ 6335708 w 11269336"/>
              <a:gd name="connsiteY90" fmla="*/ 1838451 h 2323145"/>
              <a:gd name="connsiteX91" fmla="*/ 6318182 w 11269336"/>
              <a:gd name="connsiteY91" fmla="*/ 1852975 h 2323145"/>
              <a:gd name="connsiteX92" fmla="*/ 6313084 w 11269336"/>
              <a:gd name="connsiteY92" fmla="*/ 1853561 h 2323145"/>
              <a:gd name="connsiteX93" fmla="*/ 6283816 w 11269336"/>
              <a:gd name="connsiteY93" fmla="*/ 1872148 h 2323145"/>
              <a:gd name="connsiteX94" fmla="*/ 6282550 w 11269336"/>
              <a:gd name="connsiteY94" fmla="*/ 1871392 h 2323145"/>
              <a:gd name="connsiteX95" fmla="*/ 6270527 w 11269336"/>
              <a:gd name="connsiteY95" fmla="*/ 1872208 h 2323145"/>
              <a:gd name="connsiteX96" fmla="*/ 6249518 w 11269336"/>
              <a:gd name="connsiteY96" fmla="*/ 1876079 h 2323145"/>
              <a:gd name="connsiteX97" fmla="*/ 6190386 w 11269336"/>
              <a:gd name="connsiteY97" fmla="*/ 1872478 h 2323145"/>
              <a:gd name="connsiteX98" fmla="*/ 6159777 w 11269336"/>
              <a:gd name="connsiteY98" fmla="*/ 1891745 h 2323145"/>
              <a:gd name="connsiteX99" fmla="*/ 6153131 w 11269336"/>
              <a:gd name="connsiteY99" fmla="*/ 1895079 h 2323145"/>
              <a:gd name="connsiteX100" fmla="*/ 6152798 w 11269336"/>
              <a:gd name="connsiteY100" fmla="*/ 1894920 h 2323145"/>
              <a:gd name="connsiteX101" fmla="*/ 6145388 w 11269336"/>
              <a:gd name="connsiteY101" fmla="*/ 1897990 h 2323145"/>
              <a:gd name="connsiteX102" fmla="*/ 6141014 w 11269336"/>
              <a:gd name="connsiteY102" fmla="*/ 1901155 h 2323145"/>
              <a:gd name="connsiteX103" fmla="*/ 6128122 w 11269336"/>
              <a:gd name="connsiteY103" fmla="*/ 1907623 h 2323145"/>
              <a:gd name="connsiteX104" fmla="*/ 6122351 w 11269336"/>
              <a:gd name="connsiteY104" fmla="*/ 1908359 h 2323145"/>
              <a:gd name="connsiteX105" fmla="*/ 6064750 w 11269336"/>
              <a:gd name="connsiteY105" fmla="*/ 1896394 h 2323145"/>
              <a:gd name="connsiteX106" fmla="*/ 5964230 w 11269336"/>
              <a:gd name="connsiteY106" fmla="*/ 1910038 h 2323145"/>
              <a:gd name="connsiteX107" fmla="*/ 5865399 w 11269336"/>
              <a:gd name="connsiteY107" fmla="*/ 1926966 h 2323145"/>
              <a:gd name="connsiteX108" fmla="*/ 5829951 w 11269336"/>
              <a:gd name="connsiteY108" fmla="*/ 1934755 h 2323145"/>
              <a:gd name="connsiteX109" fmla="*/ 5765285 w 11269336"/>
              <a:gd name="connsiteY109" fmla="*/ 1941322 h 2323145"/>
              <a:gd name="connsiteX110" fmla="*/ 5734750 w 11269336"/>
              <a:gd name="connsiteY110" fmla="*/ 1939793 h 2323145"/>
              <a:gd name="connsiteX111" fmla="*/ 5733569 w 11269336"/>
              <a:gd name="connsiteY111" fmla="*/ 1940505 h 2323145"/>
              <a:gd name="connsiteX112" fmla="*/ 5730329 w 11269336"/>
              <a:gd name="connsiteY112" fmla="*/ 1937845 h 2323145"/>
              <a:gd name="connsiteX113" fmla="*/ 5724661 w 11269336"/>
              <a:gd name="connsiteY113" fmla="*/ 1937455 h 2323145"/>
              <a:gd name="connsiteX114" fmla="*/ 5710186 w 11269336"/>
              <a:gd name="connsiteY114" fmla="*/ 1941370 h 2323145"/>
              <a:gd name="connsiteX115" fmla="*/ 5704910 w 11269336"/>
              <a:gd name="connsiteY115" fmla="*/ 1943663 h 2323145"/>
              <a:gd name="connsiteX116" fmla="*/ 5696836 w 11269336"/>
              <a:gd name="connsiteY116" fmla="*/ 1945271 h 2323145"/>
              <a:gd name="connsiteX117" fmla="*/ 5696583 w 11269336"/>
              <a:gd name="connsiteY117" fmla="*/ 1945050 h 2323145"/>
              <a:gd name="connsiteX118" fmla="*/ 5689123 w 11269336"/>
              <a:gd name="connsiteY118" fmla="*/ 1947067 h 2323145"/>
              <a:gd name="connsiteX119" fmla="*/ 5653291 w 11269336"/>
              <a:gd name="connsiteY119" fmla="*/ 1960245 h 2323145"/>
              <a:gd name="connsiteX120" fmla="*/ 5599385 w 11269336"/>
              <a:gd name="connsiteY120" fmla="*/ 1945198 h 2323145"/>
              <a:gd name="connsiteX121" fmla="*/ 5578300 w 11269336"/>
              <a:gd name="connsiteY121" fmla="*/ 1944963 h 2323145"/>
              <a:gd name="connsiteX122" fmla="*/ 5566758 w 11269336"/>
              <a:gd name="connsiteY122" fmla="*/ 1943441 h 2323145"/>
              <a:gd name="connsiteX123" fmla="*/ 5565857 w 11269336"/>
              <a:gd name="connsiteY123" fmla="*/ 1942445 h 2323145"/>
              <a:gd name="connsiteX124" fmla="*/ 5531534 w 11269336"/>
              <a:gd name="connsiteY124" fmla="*/ 1955208 h 2323145"/>
              <a:gd name="connsiteX125" fmla="*/ 5526552 w 11269336"/>
              <a:gd name="connsiteY125" fmla="*/ 1954799 h 2323145"/>
              <a:gd name="connsiteX126" fmla="*/ 5504723 w 11269336"/>
              <a:gd name="connsiteY126" fmla="*/ 1965811 h 2323145"/>
              <a:gd name="connsiteX127" fmla="*/ 5493156 w 11269336"/>
              <a:gd name="connsiteY127" fmla="*/ 1970063 h 2323145"/>
              <a:gd name="connsiteX128" fmla="*/ 5490486 w 11269336"/>
              <a:gd name="connsiteY128" fmla="*/ 1974227 h 2323145"/>
              <a:gd name="connsiteX129" fmla="*/ 5473107 w 11269336"/>
              <a:gd name="connsiteY129" fmla="*/ 1979001 h 2323145"/>
              <a:gd name="connsiteX130" fmla="*/ 5470885 w 11269336"/>
              <a:gd name="connsiteY130" fmla="*/ 1978432 h 2323145"/>
              <a:gd name="connsiteX131" fmla="*/ 5457393 w 11269336"/>
              <a:gd name="connsiteY131" fmla="*/ 1986525 h 2323145"/>
              <a:gd name="connsiteX132" fmla="*/ 5447102 w 11269336"/>
              <a:gd name="connsiteY132" fmla="*/ 1998329 h 2323145"/>
              <a:gd name="connsiteX133" fmla="*/ 5159151 w 11269336"/>
              <a:gd name="connsiteY133" fmla="*/ 2029640 h 2323145"/>
              <a:gd name="connsiteX134" fmla="*/ 5041688 w 11269336"/>
              <a:gd name="connsiteY134" fmla="*/ 2022334 h 2323145"/>
              <a:gd name="connsiteX135" fmla="*/ 4860988 w 11269336"/>
              <a:gd name="connsiteY135" fmla="*/ 2135698 h 2323145"/>
              <a:gd name="connsiteX136" fmla="*/ 4807902 w 11269336"/>
              <a:gd name="connsiteY136" fmla="*/ 2138894 h 2323145"/>
              <a:gd name="connsiteX137" fmla="*/ 4765388 w 11269336"/>
              <a:gd name="connsiteY137" fmla="*/ 2162525 h 2323145"/>
              <a:gd name="connsiteX138" fmla="*/ 4745033 w 11269336"/>
              <a:gd name="connsiteY138" fmla="*/ 2158859 h 2323145"/>
              <a:gd name="connsiteX139" fmla="*/ 4741475 w 11269336"/>
              <a:gd name="connsiteY139" fmla="*/ 2157998 h 2323145"/>
              <a:gd name="connsiteX140" fmla="*/ 4728247 w 11269336"/>
              <a:gd name="connsiteY140" fmla="*/ 2159526 h 2323145"/>
              <a:gd name="connsiteX141" fmla="*/ 4723263 w 11269336"/>
              <a:gd name="connsiteY141" fmla="*/ 2153742 h 2323145"/>
              <a:gd name="connsiteX142" fmla="*/ 4702453 w 11269336"/>
              <a:gd name="connsiteY142" fmla="*/ 2151586 h 2323145"/>
              <a:gd name="connsiteX143" fmla="*/ 4678455 w 11269336"/>
              <a:gd name="connsiteY143" fmla="*/ 2156131 h 2323145"/>
              <a:gd name="connsiteX144" fmla="*/ 4593061 w 11269336"/>
              <a:gd name="connsiteY144" fmla="*/ 2171597 h 2323145"/>
              <a:gd name="connsiteX145" fmla="*/ 4579902 w 11269336"/>
              <a:gd name="connsiteY145" fmla="*/ 2177927 h 2323145"/>
              <a:gd name="connsiteX146" fmla="*/ 4533444 w 11269336"/>
              <a:gd name="connsiteY146" fmla="*/ 2181200 h 2323145"/>
              <a:gd name="connsiteX147" fmla="*/ 4492832 w 11269336"/>
              <a:gd name="connsiteY147" fmla="*/ 2188033 h 2323145"/>
              <a:gd name="connsiteX148" fmla="*/ 4467257 w 11269336"/>
              <a:gd name="connsiteY148" fmla="*/ 2196121 h 2323145"/>
              <a:gd name="connsiteX149" fmla="*/ 4459937 w 11269336"/>
              <a:gd name="connsiteY149" fmla="*/ 2195182 h 2323145"/>
              <a:gd name="connsiteX150" fmla="*/ 4433312 w 11269336"/>
              <a:gd name="connsiteY150" fmla="*/ 2199004 h 2323145"/>
              <a:gd name="connsiteX151" fmla="*/ 4420601 w 11269336"/>
              <a:gd name="connsiteY151" fmla="*/ 2205158 h 2323145"/>
              <a:gd name="connsiteX152" fmla="*/ 4405765 w 11269336"/>
              <a:gd name="connsiteY152" fmla="*/ 2199902 h 2323145"/>
              <a:gd name="connsiteX153" fmla="*/ 4401354 w 11269336"/>
              <a:gd name="connsiteY153" fmla="*/ 2194745 h 2323145"/>
              <a:gd name="connsiteX154" fmla="*/ 4383151 w 11269336"/>
              <a:gd name="connsiteY154" fmla="*/ 2201140 h 2323145"/>
              <a:gd name="connsiteX155" fmla="*/ 4366646 w 11269336"/>
              <a:gd name="connsiteY155" fmla="*/ 2198564 h 2323145"/>
              <a:gd name="connsiteX156" fmla="*/ 4354009 w 11269336"/>
              <a:gd name="connsiteY156" fmla="*/ 2204984 h 2323145"/>
              <a:gd name="connsiteX157" fmla="*/ 4348284 w 11269336"/>
              <a:gd name="connsiteY157" fmla="*/ 2205270 h 2323145"/>
              <a:gd name="connsiteX158" fmla="*/ 4333906 w 11269336"/>
              <a:gd name="connsiteY158" fmla="*/ 2205251 h 2323145"/>
              <a:gd name="connsiteX159" fmla="*/ 4308819 w 11269336"/>
              <a:gd name="connsiteY159" fmla="*/ 2203822 h 2323145"/>
              <a:gd name="connsiteX160" fmla="*/ 4301210 w 11269336"/>
              <a:gd name="connsiteY160" fmla="*/ 2204456 h 2323145"/>
              <a:gd name="connsiteX161" fmla="*/ 4283095 w 11269336"/>
              <a:gd name="connsiteY161" fmla="*/ 2198177 h 2323145"/>
              <a:gd name="connsiteX162" fmla="*/ 4250119 w 11269336"/>
              <a:gd name="connsiteY162" fmla="*/ 2196342 h 2323145"/>
              <a:gd name="connsiteX163" fmla="*/ 4189203 w 11269336"/>
              <a:gd name="connsiteY163" fmla="*/ 2178994 h 2323145"/>
              <a:gd name="connsiteX164" fmla="*/ 4154035 w 11269336"/>
              <a:gd name="connsiteY164" fmla="*/ 2171950 h 2323145"/>
              <a:gd name="connsiteX165" fmla="*/ 4129569 w 11269336"/>
              <a:gd name="connsiteY165" fmla="*/ 2163850 h 2323145"/>
              <a:gd name="connsiteX166" fmla="*/ 4061250 w 11269336"/>
              <a:gd name="connsiteY166" fmla="*/ 2159236 h 2323145"/>
              <a:gd name="connsiteX167" fmla="*/ 3945480 w 11269336"/>
              <a:gd name="connsiteY167" fmla="*/ 2158279 h 2323145"/>
              <a:gd name="connsiteX168" fmla="*/ 3921468 w 11269336"/>
              <a:gd name="connsiteY168" fmla="*/ 2156588 h 2323145"/>
              <a:gd name="connsiteX169" fmla="*/ 3903348 w 11269336"/>
              <a:gd name="connsiteY169" fmla="*/ 2149220 h 2323145"/>
              <a:gd name="connsiteX170" fmla="*/ 3901342 w 11269336"/>
              <a:gd name="connsiteY170" fmla="*/ 2142355 h 2323145"/>
              <a:gd name="connsiteX171" fmla="*/ 3888539 w 11269336"/>
              <a:gd name="connsiteY171" fmla="*/ 2140476 h 2323145"/>
              <a:gd name="connsiteX172" fmla="*/ 3885662 w 11269336"/>
              <a:gd name="connsiteY172" fmla="*/ 2138740 h 2323145"/>
              <a:gd name="connsiteX173" fmla="*/ 3868627 w 11269336"/>
              <a:gd name="connsiteY173" fmla="*/ 2130023 h 2323145"/>
              <a:gd name="connsiteX174" fmla="*/ 3819177 w 11269336"/>
              <a:gd name="connsiteY174" fmla="*/ 2142111 h 2323145"/>
              <a:gd name="connsiteX175" fmla="*/ 3769100 w 11269336"/>
              <a:gd name="connsiteY175" fmla="*/ 2131731 h 2323145"/>
              <a:gd name="connsiteX176" fmla="*/ 3562752 w 11269336"/>
              <a:gd name="connsiteY176" fmla="*/ 2131785 h 2323145"/>
              <a:gd name="connsiteX177" fmla="*/ 3541402 w 11269336"/>
              <a:gd name="connsiteY177" fmla="*/ 2106821 h 2323145"/>
              <a:gd name="connsiteX178" fmla="*/ 3365341 w 11269336"/>
              <a:gd name="connsiteY178" fmla="*/ 2077638 h 2323145"/>
              <a:gd name="connsiteX179" fmla="*/ 3170922 w 11269336"/>
              <a:gd name="connsiteY179" fmla="*/ 2115957 h 2323145"/>
              <a:gd name="connsiteX180" fmla="*/ 3156256 w 11269336"/>
              <a:gd name="connsiteY180" fmla="*/ 2124773 h 2323145"/>
              <a:gd name="connsiteX181" fmla="*/ 3140298 w 11269336"/>
              <a:gd name="connsiteY181" fmla="*/ 2129182 h 2323145"/>
              <a:gd name="connsiteX182" fmla="*/ 3138514 w 11269336"/>
              <a:gd name="connsiteY182" fmla="*/ 2128069 h 2323145"/>
              <a:gd name="connsiteX183" fmla="*/ 3120467 w 11269336"/>
              <a:gd name="connsiteY183" fmla="*/ 2128281 h 2323145"/>
              <a:gd name="connsiteX184" fmla="*/ 3116175 w 11269336"/>
              <a:gd name="connsiteY184" fmla="*/ 2131633 h 2323145"/>
              <a:gd name="connsiteX185" fmla="*/ 3103685 w 11269336"/>
              <a:gd name="connsiteY185" fmla="*/ 2132814 h 2323145"/>
              <a:gd name="connsiteX186" fmla="*/ 3078794 w 11269336"/>
              <a:gd name="connsiteY186" fmla="*/ 2137935 h 2323145"/>
              <a:gd name="connsiteX187" fmla="*/ 3074407 w 11269336"/>
              <a:gd name="connsiteY187" fmla="*/ 2136274 h 2323145"/>
              <a:gd name="connsiteX188" fmla="*/ 3037285 w 11269336"/>
              <a:gd name="connsiteY188" fmla="*/ 2139919 h 2323145"/>
              <a:gd name="connsiteX189" fmla="*/ 3036901 w 11269336"/>
              <a:gd name="connsiteY189" fmla="*/ 2138726 h 2323145"/>
              <a:gd name="connsiteX190" fmla="*/ 3026996 w 11269336"/>
              <a:gd name="connsiteY190" fmla="*/ 2134322 h 2323145"/>
              <a:gd name="connsiteX191" fmla="*/ 3007772 w 11269336"/>
              <a:gd name="connsiteY191" fmla="*/ 2128742 h 2323145"/>
              <a:gd name="connsiteX192" fmla="*/ 2965030 w 11269336"/>
              <a:gd name="connsiteY192" fmla="*/ 2100494 h 2323145"/>
              <a:gd name="connsiteX193" fmla="*/ 2926342 w 11269336"/>
              <a:gd name="connsiteY193" fmla="*/ 2104155 h 2323145"/>
              <a:gd name="connsiteX194" fmla="*/ 2918608 w 11269336"/>
              <a:gd name="connsiteY194" fmla="*/ 2104215 h 2323145"/>
              <a:gd name="connsiteX195" fmla="*/ 2918475 w 11269336"/>
              <a:gd name="connsiteY195" fmla="*/ 2103937 h 2323145"/>
              <a:gd name="connsiteX196" fmla="*/ 2910360 w 11269336"/>
              <a:gd name="connsiteY196" fmla="*/ 2103444 h 2323145"/>
              <a:gd name="connsiteX197" fmla="*/ 2904507 w 11269336"/>
              <a:gd name="connsiteY197" fmla="*/ 2104326 h 2323145"/>
              <a:gd name="connsiteX198" fmla="*/ 2889503 w 11269336"/>
              <a:gd name="connsiteY198" fmla="*/ 2104443 h 2323145"/>
              <a:gd name="connsiteX199" fmla="*/ 2884480 w 11269336"/>
              <a:gd name="connsiteY199" fmla="*/ 2102626 h 2323145"/>
              <a:gd name="connsiteX200" fmla="*/ 2882689 w 11269336"/>
              <a:gd name="connsiteY200" fmla="*/ 2099228 h 2323145"/>
              <a:gd name="connsiteX201" fmla="*/ 2881291 w 11269336"/>
              <a:gd name="connsiteY201" fmla="*/ 2099618 h 2323145"/>
              <a:gd name="connsiteX202" fmla="*/ 2853979 w 11269336"/>
              <a:gd name="connsiteY202" fmla="*/ 2090388 h 2323145"/>
              <a:gd name="connsiteX203" fmla="*/ 2791790 w 11269336"/>
              <a:gd name="connsiteY203" fmla="*/ 2080332 h 2323145"/>
              <a:gd name="connsiteX204" fmla="*/ 2755844 w 11269336"/>
              <a:gd name="connsiteY204" fmla="*/ 2078874 h 2323145"/>
              <a:gd name="connsiteX205" fmla="*/ 2657742 w 11269336"/>
              <a:gd name="connsiteY205" fmla="*/ 2070179 h 2323145"/>
              <a:gd name="connsiteX206" fmla="*/ 2559549 w 11269336"/>
              <a:gd name="connsiteY206" fmla="*/ 2057873 h 2323145"/>
              <a:gd name="connsiteX207" fmla="*/ 2512054 w 11269336"/>
              <a:gd name="connsiteY207" fmla="*/ 2031671 h 2323145"/>
              <a:gd name="connsiteX208" fmla="*/ 2506437 w 11269336"/>
              <a:gd name="connsiteY208" fmla="*/ 2030918 h 2323145"/>
              <a:gd name="connsiteX209" fmla="*/ 2491752 w 11269336"/>
              <a:gd name="connsiteY209" fmla="*/ 2033906 h 2323145"/>
              <a:gd name="connsiteX210" fmla="*/ 2486338 w 11269336"/>
              <a:gd name="connsiteY210" fmla="*/ 2035862 h 2323145"/>
              <a:gd name="connsiteX211" fmla="*/ 2478186 w 11269336"/>
              <a:gd name="connsiteY211" fmla="*/ 2036953 h 2323145"/>
              <a:gd name="connsiteX212" fmla="*/ 2477950 w 11269336"/>
              <a:gd name="connsiteY212" fmla="*/ 2036715 h 2323145"/>
              <a:gd name="connsiteX213" fmla="*/ 2470381 w 11269336"/>
              <a:gd name="connsiteY213" fmla="*/ 2038256 h 2323145"/>
              <a:gd name="connsiteX214" fmla="*/ 2433781 w 11269336"/>
              <a:gd name="connsiteY214" fmla="*/ 2049140 h 2323145"/>
              <a:gd name="connsiteX215" fmla="*/ 2381172 w 11269336"/>
              <a:gd name="connsiteY215" fmla="*/ 2030645 h 2323145"/>
              <a:gd name="connsiteX216" fmla="*/ 2360198 w 11269336"/>
              <a:gd name="connsiteY216" fmla="*/ 2029059 h 2323145"/>
              <a:gd name="connsiteX217" fmla="*/ 2348815 w 11269336"/>
              <a:gd name="connsiteY217" fmla="*/ 2026798 h 2323145"/>
              <a:gd name="connsiteX218" fmla="*/ 2347988 w 11269336"/>
              <a:gd name="connsiteY218" fmla="*/ 2025745 h 2323145"/>
              <a:gd name="connsiteX219" fmla="*/ 2312920 w 11269336"/>
              <a:gd name="connsiteY219" fmla="*/ 2036311 h 2323145"/>
              <a:gd name="connsiteX220" fmla="*/ 2307986 w 11269336"/>
              <a:gd name="connsiteY220" fmla="*/ 2035583 h 2323145"/>
              <a:gd name="connsiteX221" fmla="*/ 2285481 w 11269336"/>
              <a:gd name="connsiteY221" fmla="*/ 2045197 h 2323145"/>
              <a:gd name="connsiteX222" fmla="*/ 2273666 w 11269336"/>
              <a:gd name="connsiteY222" fmla="*/ 2048710 h 2323145"/>
              <a:gd name="connsiteX223" fmla="*/ 2270719 w 11269336"/>
              <a:gd name="connsiteY223" fmla="*/ 2052702 h 2323145"/>
              <a:gd name="connsiteX224" fmla="*/ 2253080 w 11269336"/>
              <a:gd name="connsiteY224" fmla="*/ 2056363 h 2323145"/>
              <a:gd name="connsiteX225" fmla="*/ 2250906 w 11269336"/>
              <a:gd name="connsiteY225" fmla="*/ 2055654 h 2323145"/>
              <a:gd name="connsiteX226" fmla="*/ 2236905 w 11269336"/>
              <a:gd name="connsiteY226" fmla="*/ 2062882 h 2323145"/>
              <a:gd name="connsiteX227" fmla="*/ 2225830 w 11269336"/>
              <a:gd name="connsiteY227" fmla="*/ 2074027 h 2323145"/>
              <a:gd name="connsiteX228" fmla="*/ 2073776 w 11269336"/>
              <a:gd name="connsiteY228" fmla="*/ 2089244 h 2323145"/>
              <a:gd name="connsiteX229" fmla="*/ 1948256 w 11269336"/>
              <a:gd name="connsiteY229" fmla="*/ 2146616 h 2323145"/>
              <a:gd name="connsiteX230" fmla="*/ 1865582 w 11269336"/>
              <a:gd name="connsiteY230" fmla="*/ 2153738 h 2323145"/>
              <a:gd name="connsiteX231" fmla="*/ 1835210 w 11269336"/>
              <a:gd name="connsiteY231" fmla="*/ 2134244 h 2323145"/>
              <a:gd name="connsiteX232" fmla="*/ 1632661 w 11269336"/>
              <a:gd name="connsiteY232" fmla="*/ 2173882 h 2323145"/>
              <a:gd name="connsiteX233" fmla="*/ 1579590 w 11269336"/>
              <a:gd name="connsiteY233" fmla="*/ 2173680 h 2323145"/>
              <a:gd name="connsiteX234" fmla="*/ 1535601 w 11269336"/>
              <a:gd name="connsiteY234" fmla="*/ 2194590 h 2323145"/>
              <a:gd name="connsiteX235" fmla="*/ 1515594 w 11269336"/>
              <a:gd name="connsiteY235" fmla="*/ 2189622 h 2323145"/>
              <a:gd name="connsiteX236" fmla="*/ 1512113 w 11269336"/>
              <a:gd name="connsiteY236" fmla="*/ 2188534 h 2323145"/>
              <a:gd name="connsiteX237" fmla="*/ 1498838 w 11269336"/>
              <a:gd name="connsiteY237" fmla="*/ 2189213 h 2323145"/>
              <a:gd name="connsiteX238" fmla="*/ 1494279 w 11269336"/>
              <a:gd name="connsiteY238" fmla="*/ 2183112 h 2323145"/>
              <a:gd name="connsiteX239" fmla="*/ 1473714 w 11269336"/>
              <a:gd name="connsiteY239" fmla="*/ 2179625 h 2323145"/>
              <a:gd name="connsiteX240" fmla="*/ 1449503 w 11269336"/>
              <a:gd name="connsiteY240" fmla="*/ 2182633 h 2323145"/>
              <a:gd name="connsiteX241" fmla="*/ 1266687 w 11269336"/>
              <a:gd name="connsiteY241" fmla="*/ 2212688 h 2323145"/>
              <a:gd name="connsiteX242" fmla="*/ 1239614 w 11269336"/>
              <a:gd name="connsiteY242" fmla="*/ 2209727 h 2323145"/>
              <a:gd name="connsiteX243" fmla="*/ 1202436 w 11269336"/>
              <a:gd name="connsiteY243" fmla="*/ 2209817 h 2323145"/>
              <a:gd name="connsiteX244" fmla="*/ 1136097 w 11269336"/>
              <a:gd name="connsiteY244" fmla="*/ 2205112 h 2323145"/>
              <a:gd name="connsiteX245" fmla="*/ 988232 w 11269336"/>
              <a:gd name="connsiteY245" fmla="*/ 2235635 h 2323145"/>
              <a:gd name="connsiteX246" fmla="*/ 981959 w 11269336"/>
              <a:gd name="connsiteY246" fmla="*/ 2231607 h 2323145"/>
              <a:gd name="connsiteX247" fmla="*/ 938600 w 11269336"/>
              <a:gd name="connsiteY247" fmla="*/ 2238113 h 2323145"/>
              <a:gd name="connsiteX248" fmla="*/ 791788 w 11269336"/>
              <a:gd name="connsiteY248" fmla="*/ 2293224 h 2323145"/>
              <a:gd name="connsiteX249" fmla="*/ 706914 w 11269336"/>
              <a:gd name="connsiteY249" fmla="*/ 2305046 h 2323145"/>
              <a:gd name="connsiteX250" fmla="*/ 675971 w 11269336"/>
              <a:gd name="connsiteY250" fmla="*/ 2304030 h 2323145"/>
              <a:gd name="connsiteX251" fmla="*/ 624180 w 11269336"/>
              <a:gd name="connsiteY251" fmla="*/ 2302650 h 2323145"/>
              <a:gd name="connsiteX252" fmla="*/ 583453 w 11269336"/>
              <a:gd name="connsiteY252" fmla="*/ 2288788 h 2323145"/>
              <a:gd name="connsiteX253" fmla="*/ 540946 w 11269336"/>
              <a:gd name="connsiteY253" fmla="*/ 2292721 h 2323145"/>
              <a:gd name="connsiteX254" fmla="*/ 533680 w 11269336"/>
              <a:gd name="connsiteY254" fmla="*/ 2310233 h 2323145"/>
              <a:gd name="connsiteX255" fmla="*/ 487366 w 11269336"/>
              <a:gd name="connsiteY255" fmla="*/ 2309053 h 2323145"/>
              <a:gd name="connsiteX256" fmla="*/ 416820 w 11269336"/>
              <a:gd name="connsiteY256" fmla="*/ 2305443 h 2323145"/>
              <a:gd name="connsiteX257" fmla="*/ 376805 w 11269336"/>
              <a:gd name="connsiteY257" fmla="*/ 2307647 h 2323145"/>
              <a:gd name="connsiteX258" fmla="*/ 266777 w 11269336"/>
              <a:gd name="connsiteY258" fmla="*/ 2309012 h 2323145"/>
              <a:gd name="connsiteX259" fmla="*/ 156013 w 11269336"/>
              <a:gd name="connsiteY259" fmla="*/ 2306832 h 2323145"/>
              <a:gd name="connsiteX260" fmla="*/ 87258 w 11269336"/>
              <a:gd name="connsiteY260" fmla="*/ 2285511 h 2323145"/>
              <a:gd name="connsiteX261" fmla="*/ 23798 w 11269336"/>
              <a:gd name="connsiteY261" fmla="*/ 2281822 h 2323145"/>
              <a:gd name="connsiteX262" fmla="*/ 0 w 11269336"/>
              <a:gd name="connsiteY262" fmla="*/ 2285369 h 2323145"/>
              <a:gd name="connsiteX263" fmla="*/ 0 w 11269336"/>
              <a:gd name="connsiteY263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41688 w 11269336"/>
              <a:gd name="connsiteY133" fmla="*/ 2022334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678455 w 11269336"/>
              <a:gd name="connsiteY142" fmla="*/ 2156131 h 2323145"/>
              <a:gd name="connsiteX143" fmla="*/ 4593061 w 11269336"/>
              <a:gd name="connsiteY143" fmla="*/ 2171597 h 2323145"/>
              <a:gd name="connsiteX144" fmla="*/ 4579902 w 11269336"/>
              <a:gd name="connsiteY144" fmla="*/ 2177927 h 2323145"/>
              <a:gd name="connsiteX145" fmla="*/ 4533444 w 11269336"/>
              <a:gd name="connsiteY145" fmla="*/ 2181200 h 2323145"/>
              <a:gd name="connsiteX146" fmla="*/ 4492832 w 11269336"/>
              <a:gd name="connsiteY146" fmla="*/ 2188033 h 2323145"/>
              <a:gd name="connsiteX147" fmla="*/ 4467257 w 11269336"/>
              <a:gd name="connsiteY147" fmla="*/ 2196121 h 2323145"/>
              <a:gd name="connsiteX148" fmla="*/ 4459937 w 11269336"/>
              <a:gd name="connsiteY148" fmla="*/ 2195182 h 2323145"/>
              <a:gd name="connsiteX149" fmla="*/ 4433312 w 11269336"/>
              <a:gd name="connsiteY149" fmla="*/ 2199004 h 2323145"/>
              <a:gd name="connsiteX150" fmla="*/ 4420601 w 11269336"/>
              <a:gd name="connsiteY150" fmla="*/ 2205158 h 2323145"/>
              <a:gd name="connsiteX151" fmla="*/ 4405765 w 11269336"/>
              <a:gd name="connsiteY151" fmla="*/ 2199902 h 2323145"/>
              <a:gd name="connsiteX152" fmla="*/ 4401354 w 11269336"/>
              <a:gd name="connsiteY152" fmla="*/ 2194745 h 2323145"/>
              <a:gd name="connsiteX153" fmla="*/ 4383151 w 11269336"/>
              <a:gd name="connsiteY153" fmla="*/ 2201140 h 2323145"/>
              <a:gd name="connsiteX154" fmla="*/ 4366646 w 11269336"/>
              <a:gd name="connsiteY154" fmla="*/ 2198564 h 2323145"/>
              <a:gd name="connsiteX155" fmla="*/ 4354009 w 11269336"/>
              <a:gd name="connsiteY155" fmla="*/ 2204984 h 2323145"/>
              <a:gd name="connsiteX156" fmla="*/ 4348284 w 11269336"/>
              <a:gd name="connsiteY156" fmla="*/ 2205270 h 2323145"/>
              <a:gd name="connsiteX157" fmla="*/ 4333906 w 11269336"/>
              <a:gd name="connsiteY157" fmla="*/ 2205251 h 2323145"/>
              <a:gd name="connsiteX158" fmla="*/ 4308819 w 11269336"/>
              <a:gd name="connsiteY158" fmla="*/ 2203822 h 2323145"/>
              <a:gd name="connsiteX159" fmla="*/ 4301210 w 11269336"/>
              <a:gd name="connsiteY159" fmla="*/ 2204456 h 2323145"/>
              <a:gd name="connsiteX160" fmla="*/ 4283095 w 11269336"/>
              <a:gd name="connsiteY160" fmla="*/ 2198177 h 2323145"/>
              <a:gd name="connsiteX161" fmla="*/ 4250119 w 11269336"/>
              <a:gd name="connsiteY161" fmla="*/ 2196342 h 2323145"/>
              <a:gd name="connsiteX162" fmla="*/ 4189203 w 11269336"/>
              <a:gd name="connsiteY162" fmla="*/ 2178994 h 2323145"/>
              <a:gd name="connsiteX163" fmla="*/ 4154035 w 11269336"/>
              <a:gd name="connsiteY163" fmla="*/ 2171950 h 2323145"/>
              <a:gd name="connsiteX164" fmla="*/ 4129569 w 11269336"/>
              <a:gd name="connsiteY164" fmla="*/ 2163850 h 2323145"/>
              <a:gd name="connsiteX165" fmla="*/ 4061250 w 11269336"/>
              <a:gd name="connsiteY165" fmla="*/ 2159236 h 2323145"/>
              <a:gd name="connsiteX166" fmla="*/ 3945480 w 11269336"/>
              <a:gd name="connsiteY166" fmla="*/ 2158279 h 2323145"/>
              <a:gd name="connsiteX167" fmla="*/ 3921468 w 11269336"/>
              <a:gd name="connsiteY167" fmla="*/ 2156588 h 2323145"/>
              <a:gd name="connsiteX168" fmla="*/ 3903348 w 11269336"/>
              <a:gd name="connsiteY168" fmla="*/ 2149220 h 2323145"/>
              <a:gd name="connsiteX169" fmla="*/ 3901342 w 11269336"/>
              <a:gd name="connsiteY169" fmla="*/ 2142355 h 2323145"/>
              <a:gd name="connsiteX170" fmla="*/ 3888539 w 11269336"/>
              <a:gd name="connsiteY170" fmla="*/ 2140476 h 2323145"/>
              <a:gd name="connsiteX171" fmla="*/ 3885662 w 11269336"/>
              <a:gd name="connsiteY171" fmla="*/ 2138740 h 2323145"/>
              <a:gd name="connsiteX172" fmla="*/ 3868627 w 11269336"/>
              <a:gd name="connsiteY172" fmla="*/ 2130023 h 2323145"/>
              <a:gd name="connsiteX173" fmla="*/ 3819177 w 11269336"/>
              <a:gd name="connsiteY173" fmla="*/ 2142111 h 2323145"/>
              <a:gd name="connsiteX174" fmla="*/ 3769100 w 11269336"/>
              <a:gd name="connsiteY174" fmla="*/ 2131731 h 2323145"/>
              <a:gd name="connsiteX175" fmla="*/ 3562752 w 11269336"/>
              <a:gd name="connsiteY175" fmla="*/ 2131785 h 2323145"/>
              <a:gd name="connsiteX176" fmla="*/ 3541402 w 11269336"/>
              <a:gd name="connsiteY176" fmla="*/ 2106821 h 2323145"/>
              <a:gd name="connsiteX177" fmla="*/ 3365341 w 11269336"/>
              <a:gd name="connsiteY177" fmla="*/ 2077638 h 2323145"/>
              <a:gd name="connsiteX178" fmla="*/ 3170922 w 11269336"/>
              <a:gd name="connsiteY178" fmla="*/ 2115957 h 2323145"/>
              <a:gd name="connsiteX179" fmla="*/ 3156256 w 11269336"/>
              <a:gd name="connsiteY179" fmla="*/ 2124773 h 2323145"/>
              <a:gd name="connsiteX180" fmla="*/ 3140298 w 11269336"/>
              <a:gd name="connsiteY180" fmla="*/ 2129182 h 2323145"/>
              <a:gd name="connsiteX181" fmla="*/ 3138514 w 11269336"/>
              <a:gd name="connsiteY181" fmla="*/ 2128069 h 2323145"/>
              <a:gd name="connsiteX182" fmla="*/ 3120467 w 11269336"/>
              <a:gd name="connsiteY182" fmla="*/ 2128281 h 2323145"/>
              <a:gd name="connsiteX183" fmla="*/ 3116175 w 11269336"/>
              <a:gd name="connsiteY183" fmla="*/ 2131633 h 2323145"/>
              <a:gd name="connsiteX184" fmla="*/ 3103685 w 11269336"/>
              <a:gd name="connsiteY184" fmla="*/ 2132814 h 2323145"/>
              <a:gd name="connsiteX185" fmla="*/ 3078794 w 11269336"/>
              <a:gd name="connsiteY185" fmla="*/ 2137935 h 2323145"/>
              <a:gd name="connsiteX186" fmla="*/ 3074407 w 11269336"/>
              <a:gd name="connsiteY186" fmla="*/ 2136274 h 2323145"/>
              <a:gd name="connsiteX187" fmla="*/ 3037285 w 11269336"/>
              <a:gd name="connsiteY187" fmla="*/ 2139919 h 2323145"/>
              <a:gd name="connsiteX188" fmla="*/ 3036901 w 11269336"/>
              <a:gd name="connsiteY188" fmla="*/ 2138726 h 2323145"/>
              <a:gd name="connsiteX189" fmla="*/ 3026996 w 11269336"/>
              <a:gd name="connsiteY189" fmla="*/ 2134322 h 2323145"/>
              <a:gd name="connsiteX190" fmla="*/ 3007772 w 11269336"/>
              <a:gd name="connsiteY190" fmla="*/ 2128742 h 2323145"/>
              <a:gd name="connsiteX191" fmla="*/ 2965030 w 11269336"/>
              <a:gd name="connsiteY191" fmla="*/ 2100494 h 2323145"/>
              <a:gd name="connsiteX192" fmla="*/ 2926342 w 11269336"/>
              <a:gd name="connsiteY192" fmla="*/ 2104155 h 2323145"/>
              <a:gd name="connsiteX193" fmla="*/ 2918608 w 11269336"/>
              <a:gd name="connsiteY193" fmla="*/ 2104215 h 2323145"/>
              <a:gd name="connsiteX194" fmla="*/ 2918475 w 11269336"/>
              <a:gd name="connsiteY194" fmla="*/ 2103937 h 2323145"/>
              <a:gd name="connsiteX195" fmla="*/ 2910360 w 11269336"/>
              <a:gd name="connsiteY195" fmla="*/ 2103444 h 2323145"/>
              <a:gd name="connsiteX196" fmla="*/ 2904507 w 11269336"/>
              <a:gd name="connsiteY196" fmla="*/ 2104326 h 2323145"/>
              <a:gd name="connsiteX197" fmla="*/ 2889503 w 11269336"/>
              <a:gd name="connsiteY197" fmla="*/ 2104443 h 2323145"/>
              <a:gd name="connsiteX198" fmla="*/ 2884480 w 11269336"/>
              <a:gd name="connsiteY198" fmla="*/ 2102626 h 2323145"/>
              <a:gd name="connsiteX199" fmla="*/ 2882689 w 11269336"/>
              <a:gd name="connsiteY199" fmla="*/ 2099228 h 2323145"/>
              <a:gd name="connsiteX200" fmla="*/ 2881291 w 11269336"/>
              <a:gd name="connsiteY200" fmla="*/ 2099618 h 2323145"/>
              <a:gd name="connsiteX201" fmla="*/ 2853979 w 11269336"/>
              <a:gd name="connsiteY201" fmla="*/ 2090388 h 2323145"/>
              <a:gd name="connsiteX202" fmla="*/ 2791790 w 11269336"/>
              <a:gd name="connsiteY202" fmla="*/ 2080332 h 2323145"/>
              <a:gd name="connsiteX203" fmla="*/ 2755844 w 11269336"/>
              <a:gd name="connsiteY203" fmla="*/ 2078874 h 2323145"/>
              <a:gd name="connsiteX204" fmla="*/ 2657742 w 11269336"/>
              <a:gd name="connsiteY204" fmla="*/ 2070179 h 2323145"/>
              <a:gd name="connsiteX205" fmla="*/ 2559549 w 11269336"/>
              <a:gd name="connsiteY205" fmla="*/ 2057873 h 2323145"/>
              <a:gd name="connsiteX206" fmla="*/ 2512054 w 11269336"/>
              <a:gd name="connsiteY206" fmla="*/ 2031671 h 2323145"/>
              <a:gd name="connsiteX207" fmla="*/ 2506437 w 11269336"/>
              <a:gd name="connsiteY207" fmla="*/ 2030918 h 2323145"/>
              <a:gd name="connsiteX208" fmla="*/ 2491752 w 11269336"/>
              <a:gd name="connsiteY208" fmla="*/ 2033906 h 2323145"/>
              <a:gd name="connsiteX209" fmla="*/ 2486338 w 11269336"/>
              <a:gd name="connsiteY209" fmla="*/ 2035862 h 2323145"/>
              <a:gd name="connsiteX210" fmla="*/ 2478186 w 11269336"/>
              <a:gd name="connsiteY210" fmla="*/ 2036953 h 2323145"/>
              <a:gd name="connsiteX211" fmla="*/ 2477950 w 11269336"/>
              <a:gd name="connsiteY211" fmla="*/ 2036715 h 2323145"/>
              <a:gd name="connsiteX212" fmla="*/ 2470381 w 11269336"/>
              <a:gd name="connsiteY212" fmla="*/ 2038256 h 2323145"/>
              <a:gd name="connsiteX213" fmla="*/ 2433781 w 11269336"/>
              <a:gd name="connsiteY213" fmla="*/ 2049140 h 2323145"/>
              <a:gd name="connsiteX214" fmla="*/ 2381172 w 11269336"/>
              <a:gd name="connsiteY214" fmla="*/ 2030645 h 2323145"/>
              <a:gd name="connsiteX215" fmla="*/ 2360198 w 11269336"/>
              <a:gd name="connsiteY215" fmla="*/ 2029059 h 2323145"/>
              <a:gd name="connsiteX216" fmla="*/ 2348815 w 11269336"/>
              <a:gd name="connsiteY216" fmla="*/ 2026798 h 2323145"/>
              <a:gd name="connsiteX217" fmla="*/ 2347988 w 11269336"/>
              <a:gd name="connsiteY217" fmla="*/ 2025745 h 2323145"/>
              <a:gd name="connsiteX218" fmla="*/ 2312920 w 11269336"/>
              <a:gd name="connsiteY218" fmla="*/ 2036311 h 2323145"/>
              <a:gd name="connsiteX219" fmla="*/ 2307986 w 11269336"/>
              <a:gd name="connsiteY219" fmla="*/ 2035583 h 2323145"/>
              <a:gd name="connsiteX220" fmla="*/ 2285481 w 11269336"/>
              <a:gd name="connsiteY220" fmla="*/ 2045197 h 2323145"/>
              <a:gd name="connsiteX221" fmla="*/ 2273666 w 11269336"/>
              <a:gd name="connsiteY221" fmla="*/ 2048710 h 2323145"/>
              <a:gd name="connsiteX222" fmla="*/ 2270719 w 11269336"/>
              <a:gd name="connsiteY222" fmla="*/ 2052702 h 2323145"/>
              <a:gd name="connsiteX223" fmla="*/ 2253080 w 11269336"/>
              <a:gd name="connsiteY223" fmla="*/ 2056363 h 2323145"/>
              <a:gd name="connsiteX224" fmla="*/ 2250906 w 11269336"/>
              <a:gd name="connsiteY224" fmla="*/ 2055654 h 2323145"/>
              <a:gd name="connsiteX225" fmla="*/ 2236905 w 11269336"/>
              <a:gd name="connsiteY225" fmla="*/ 2062882 h 2323145"/>
              <a:gd name="connsiteX226" fmla="*/ 2225830 w 11269336"/>
              <a:gd name="connsiteY226" fmla="*/ 2074027 h 2323145"/>
              <a:gd name="connsiteX227" fmla="*/ 2073776 w 11269336"/>
              <a:gd name="connsiteY227" fmla="*/ 2089244 h 2323145"/>
              <a:gd name="connsiteX228" fmla="*/ 1948256 w 11269336"/>
              <a:gd name="connsiteY228" fmla="*/ 2146616 h 2323145"/>
              <a:gd name="connsiteX229" fmla="*/ 1865582 w 11269336"/>
              <a:gd name="connsiteY229" fmla="*/ 2153738 h 2323145"/>
              <a:gd name="connsiteX230" fmla="*/ 1835210 w 11269336"/>
              <a:gd name="connsiteY230" fmla="*/ 2134244 h 2323145"/>
              <a:gd name="connsiteX231" fmla="*/ 1632661 w 11269336"/>
              <a:gd name="connsiteY231" fmla="*/ 2173882 h 2323145"/>
              <a:gd name="connsiteX232" fmla="*/ 1579590 w 11269336"/>
              <a:gd name="connsiteY232" fmla="*/ 2173680 h 2323145"/>
              <a:gd name="connsiteX233" fmla="*/ 1535601 w 11269336"/>
              <a:gd name="connsiteY233" fmla="*/ 2194590 h 2323145"/>
              <a:gd name="connsiteX234" fmla="*/ 1515594 w 11269336"/>
              <a:gd name="connsiteY234" fmla="*/ 2189622 h 2323145"/>
              <a:gd name="connsiteX235" fmla="*/ 1512113 w 11269336"/>
              <a:gd name="connsiteY235" fmla="*/ 2188534 h 2323145"/>
              <a:gd name="connsiteX236" fmla="*/ 1498838 w 11269336"/>
              <a:gd name="connsiteY236" fmla="*/ 2189213 h 2323145"/>
              <a:gd name="connsiteX237" fmla="*/ 1494279 w 11269336"/>
              <a:gd name="connsiteY237" fmla="*/ 2183112 h 2323145"/>
              <a:gd name="connsiteX238" fmla="*/ 1473714 w 11269336"/>
              <a:gd name="connsiteY238" fmla="*/ 2179625 h 2323145"/>
              <a:gd name="connsiteX239" fmla="*/ 1449503 w 11269336"/>
              <a:gd name="connsiteY239" fmla="*/ 2182633 h 2323145"/>
              <a:gd name="connsiteX240" fmla="*/ 1266687 w 11269336"/>
              <a:gd name="connsiteY240" fmla="*/ 2212688 h 2323145"/>
              <a:gd name="connsiteX241" fmla="*/ 1239614 w 11269336"/>
              <a:gd name="connsiteY241" fmla="*/ 2209727 h 2323145"/>
              <a:gd name="connsiteX242" fmla="*/ 1202436 w 11269336"/>
              <a:gd name="connsiteY242" fmla="*/ 2209817 h 2323145"/>
              <a:gd name="connsiteX243" fmla="*/ 1136097 w 11269336"/>
              <a:gd name="connsiteY243" fmla="*/ 2205112 h 2323145"/>
              <a:gd name="connsiteX244" fmla="*/ 988232 w 11269336"/>
              <a:gd name="connsiteY244" fmla="*/ 2235635 h 2323145"/>
              <a:gd name="connsiteX245" fmla="*/ 981959 w 11269336"/>
              <a:gd name="connsiteY245" fmla="*/ 2231607 h 2323145"/>
              <a:gd name="connsiteX246" fmla="*/ 938600 w 11269336"/>
              <a:gd name="connsiteY246" fmla="*/ 2238113 h 2323145"/>
              <a:gd name="connsiteX247" fmla="*/ 791788 w 11269336"/>
              <a:gd name="connsiteY247" fmla="*/ 2293224 h 2323145"/>
              <a:gd name="connsiteX248" fmla="*/ 706914 w 11269336"/>
              <a:gd name="connsiteY248" fmla="*/ 2305046 h 2323145"/>
              <a:gd name="connsiteX249" fmla="*/ 675971 w 11269336"/>
              <a:gd name="connsiteY249" fmla="*/ 2304030 h 2323145"/>
              <a:gd name="connsiteX250" fmla="*/ 624180 w 11269336"/>
              <a:gd name="connsiteY250" fmla="*/ 2302650 h 2323145"/>
              <a:gd name="connsiteX251" fmla="*/ 583453 w 11269336"/>
              <a:gd name="connsiteY251" fmla="*/ 2288788 h 2323145"/>
              <a:gd name="connsiteX252" fmla="*/ 540946 w 11269336"/>
              <a:gd name="connsiteY252" fmla="*/ 2292721 h 2323145"/>
              <a:gd name="connsiteX253" fmla="*/ 533680 w 11269336"/>
              <a:gd name="connsiteY253" fmla="*/ 2310233 h 2323145"/>
              <a:gd name="connsiteX254" fmla="*/ 487366 w 11269336"/>
              <a:gd name="connsiteY254" fmla="*/ 2309053 h 2323145"/>
              <a:gd name="connsiteX255" fmla="*/ 416820 w 11269336"/>
              <a:gd name="connsiteY255" fmla="*/ 2305443 h 2323145"/>
              <a:gd name="connsiteX256" fmla="*/ 376805 w 11269336"/>
              <a:gd name="connsiteY256" fmla="*/ 2307647 h 2323145"/>
              <a:gd name="connsiteX257" fmla="*/ 266777 w 11269336"/>
              <a:gd name="connsiteY257" fmla="*/ 2309012 h 2323145"/>
              <a:gd name="connsiteX258" fmla="*/ 156013 w 11269336"/>
              <a:gd name="connsiteY258" fmla="*/ 2306832 h 2323145"/>
              <a:gd name="connsiteX259" fmla="*/ 87258 w 11269336"/>
              <a:gd name="connsiteY259" fmla="*/ 2285511 h 2323145"/>
              <a:gd name="connsiteX260" fmla="*/ 23798 w 11269336"/>
              <a:gd name="connsiteY260" fmla="*/ 2281822 h 2323145"/>
              <a:gd name="connsiteX261" fmla="*/ 0 w 11269336"/>
              <a:gd name="connsiteY261" fmla="*/ 2285369 h 2323145"/>
              <a:gd name="connsiteX262" fmla="*/ 0 w 11269336"/>
              <a:gd name="connsiteY26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41688 w 11269336"/>
              <a:gd name="connsiteY133" fmla="*/ 2022334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678455 w 11269336"/>
              <a:gd name="connsiteY142" fmla="*/ 2156131 h 2323145"/>
              <a:gd name="connsiteX143" fmla="*/ 4593061 w 11269336"/>
              <a:gd name="connsiteY143" fmla="*/ 2171597 h 2323145"/>
              <a:gd name="connsiteX144" fmla="*/ 4579902 w 11269336"/>
              <a:gd name="connsiteY144" fmla="*/ 2177927 h 2323145"/>
              <a:gd name="connsiteX145" fmla="*/ 4533444 w 11269336"/>
              <a:gd name="connsiteY145" fmla="*/ 2181200 h 2323145"/>
              <a:gd name="connsiteX146" fmla="*/ 4492832 w 11269336"/>
              <a:gd name="connsiteY146" fmla="*/ 2188033 h 2323145"/>
              <a:gd name="connsiteX147" fmla="*/ 4467257 w 11269336"/>
              <a:gd name="connsiteY147" fmla="*/ 2196121 h 2323145"/>
              <a:gd name="connsiteX148" fmla="*/ 4459937 w 11269336"/>
              <a:gd name="connsiteY148" fmla="*/ 2195182 h 2323145"/>
              <a:gd name="connsiteX149" fmla="*/ 4433312 w 11269336"/>
              <a:gd name="connsiteY149" fmla="*/ 2199004 h 2323145"/>
              <a:gd name="connsiteX150" fmla="*/ 4420601 w 11269336"/>
              <a:gd name="connsiteY150" fmla="*/ 2205158 h 2323145"/>
              <a:gd name="connsiteX151" fmla="*/ 4405765 w 11269336"/>
              <a:gd name="connsiteY151" fmla="*/ 2199902 h 2323145"/>
              <a:gd name="connsiteX152" fmla="*/ 4401354 w 11269336"/>
              <a:gd name="connsiteY152" fmla="*/ 2194745 h 2323145"/>
              <a:gd name="connsiteX153" fmla="*/ 4383151 w 11269336"/>
              <a:gd name="connsiteY153" fmla="*/ 2201140 h 2323145"/>
              <a:gd name="connsiteX154" fmla="*/ 4366646 w 11269336"/>
              <a:gd name="connsiteY154" fmla="*/ 2198564 h 2323145"/>
              <a:gd name="connsiteX155" fmla="*/ 4354009 w 11269336"/>
              <a:gd name="connsiteY155" fmla="*/ 2204984 h 2323145"/>
              <a:gd name="connsiteX156" fmla="*/ 4348284 w 11269336"/>
              <a:gd name="connsiteY156" fmla="*/ 2205270 h 2323145"/>
              <a:gd name="connsiteX157" fmla="*/ 4333906 w 11269336"/>
              <a:gd name="connsiteY157" fmla="*/ 2205251 h 2323145"/>
              <a:gd name="connsiteX158" fmla="*/ 4308819 w 11269336"/>
              <a:gd name="connsiteY158" fmla="*/ 2203822 h 2323145"/>
              <a:gd name="connsiteX159" fmla="*/ 4301210 w 11269336"/>
              <a:gd name="connsiteY159" fmla="*/ 2204456 h 2323145"/>
              <a:gd name="connsiteX160" fmla="*/ 4283095 w 11269336"/>
              <a:gd name="connsiteY160" fmla="*/ 2198177 h 2323145"/>
              <a:gd name="connsiteX161" fmla="*/ 4250119 w 11269336"/>
              <a:gd name="connsiteY161" fmla="*/ 2196342 h 2323145"/>
              <a:gd name="connsiteX162" fmla="*/ 4189203 w 11269336"/>
              <a:gd name="connsiteY162" fmla="*/ 2178994 h 2323145"/>
              <a:gd name="connsiteX163" fmla="*/ 4154035 w 11269336"/>
              <a:gd name="connsiteY163" fmla="*/ 2171950 h 2323145"/>
              <a:gd name="connsiteX164" fmla="*/ 4129569 w 11269336"/>
              <a:gd name="connsiteY164" fmla="*/ 2163850 h 2323145"/>
              <a:gd name="connsiteX165" fmla="*/ 4061250 w 11269336"/>
              <a:gd name="connsiteY165" fmla="*/ 2159236 h 2323145"/>
              <a:gd name="connsiteX166" fmla="*/ 3945480 w 11269336"/>
              <a:gd name="connsiteY166" fmla="*/ 2158279 h 2323145"/>
              <a:gd name="connsiteX167" fmla="*/ 3921468 w 11269336"/>
              <a:gd name="connsiteY167" fmla="*/ 2156588 h 2323145"/>
              <a:gd name="connsiteX168" fmla="*/ 3903348 w 11269336"/>
              <a:gd name="connsiteY168" fmla="*/ 2149220 h 2323145"/>
              <a:gd name="connsiteX169" fmla="*/ 3901342 w 11269336"/>
              <a:gd name="connsiteY169" fmla="*/ 2142355 h 2323145"/>
              <a:gd name="connsiteX170" fmla="*/ 3888539 w 11269336"/>
              <a:gd name="connsiteY170" fmla="*/ 2140476 h 2323145"/>
              <a:gd name="connsiteX171" fmla="*/ 3885662 w 11269336"/>
              <a:gd name="connsiteY171" fmla="*/ 2138740 h 2323145"/>
              <a:gd name="connsiteX172" fmla="*/ 3868627 w 11269336"/>
              <a:gd name="connsiteY172" fmla="*/ 2130023 h 2323145"/>
              <a:gd name="connsiteX173" fmla="*/ 3819177 w 11269336"/>
              <a:gd name="connsiteY173" fmla="*/ 2142111 h 2323145"/>
              <a:gd name="connsiteX174" fmla="*/ 3769100 w 11269336"/>
              <a:gd name="connsiteY174" fmla="*/ 2131731 h 2323145"/>
              <a:gd name="connsiteX175" fmla="*/ 3562752 w 11269336"/>
              <a:gd name="connsiteY175" fmla="*/ 2131785 h 2323145"/>
              <a:gd name="connsiteX176" fmla="*/ 3541402 w 11269336"/>
              <a:gd name="connsiteY176" fmla="*/ 2106821 h 2323145"/>
              <a:gd name="connsiteX177" fmla="*/ 3365341 w 11269336"/>
              <a:gd name="connsiteY177" fmla="*/ 2077638 h 2323145"/>
              <a:gd name="connsiteX178" fmla="*/ 3170922 w 11269336"/>
              <a:gd name="connsiteY178" fmla="*/ 2115957 h 2323145"/>
              <a:gd name="connsiteX179" fmla="*/ 3156256 w 11269336"/>
              <a:gd name="connsiteY179" fmla="*/ 2124773 h 2323145"/>
              <a:gd name="connsiteX180" fmla="*/ 3140298 w 11269336"/>
              <a:gd name="connsiteY180" fmla="*/ 2129182 h 2323145"/>
              <a:gd name="connsiteX181" fmla="*/ 3138514 w 11269336"/>
              <a:gd name="connsiteY181" fmla="*/ 2128069 h 2323145"/>
              <a:gd name="connsiteX182" fmla="*/ 3120467 w 11269336"/>
              <a:gd name="connsiteY182" fmla="*/ 2128281 h 2323145"/>
              <a:gd name="connsiteX183" fmla="*/ 3116175 w 11269336"/>
              <a:gd name="connsiteY183" fmla="*/ 2131633 h 2323145"/>
              <a:gd name="connsiteX184" fmla="*/ 3103685 w 11269336"/>
              <a:gd name="connsiteY184" fmla="*/ 2132814 h 2323145"/>
              <a:gd name="connsiteX185" fmla="*/ 3078794 w 11269336"/>
              <a:gd name="connsiteY185" fmla="*/ 2137935 h 2323145"/>
              <a:gd name="connsiteX186" fmla="*/ 3074407 w 11269336"/>
              <a:gd name="connsiteY186" fmla="*/ 2136274 h 2323145"/>
              <a:gd name="connsiteX187" fmla="*/ 3037285 w 11269336"/>
              <a:gd name="connsiteY187" fmla="*/ 2139919 h 2323145"/>
              <a:gd name="connsiteX188" fmla="*/ 3036901 w 11269336"/>
              <a:gd name="connsiteY188" fmla="*/ 2138726 h 2323145"/>
              <a:gd name="connsiteX189" fmla="*/ 3026996 w 11269336"/>
              <a:gd name="connsiteY189" fmla="*/ 2134322 h 2323145"/>
              <a:gd name="connsiteX190" fmla="*/ 3007772 w 11269336"/>
              <a:gd name="connsiteY190" fmla="*/ 2128742 h 2323145"/>
              <a:gd name="connsiteX191" fmla="*/ 2965030 w 11269336"/>
              <a:gd name="connsiteY191" fmla="*/ 2100494 h 2323145"/>
              <a:gd name="connsiteX192" fmla="*/ 2926342 w 11269336"/>
              <a:gd name="connsiteY192" fmla="*/ 2104155 h 2323145"/>
              <a:gd name="connsiteX193" fmla="*/ 2918608 w 11269336"/>
              <a:gd name="connsiteY193" fmla="*/ 2104215 h 2323145"/>
              <a:gd name="connsiteX194" fmla="*/ 2918475 w 11269336"/>
              <a:gd name="connsiteY194" fmla="*/ 2103937 h 2323145"/>
              <a:gd name="connsiteX195" fmla="*/ 2910360 w 11269336"/>
              <a:gd name="connsiteY195" fmla="*/ 2103444 h 2323145"/>
              <a:gd name="connsiteX196" fmla="*/ 2904507 w 11269336"/>
              <a:gd name="connsiteY196" fmla="*/ 2104326 h 2323145"/>
              <a:gd name="connsiteX197" fmla="*/ 2889503 w 11269336"/>
              <a:gd name="connsiteY197" fmla="*/ 2104443 h 2323145"/>
              <a:gd name="connsiteX198" fmla="*/ 2884480 w 11269336"/>
              <a:gd name="connsiteY198" fmla="*/ 2102626 h 2323145"/>
              <a:gd name="connsiteX199" fmla="*/ 2882689 w 11269336"/>
              <a:gd name="connsiteY199" fmla="*/ 2099228 h 2323145"/>
              <a:gd name="connsiteX200" fmla="*/ 2881291 w 11269336"/>
              <a:gd name="connsiteY200" fmla="*/ 2099618 h 2323145"/>
              <a:gd name="connsiteX201" fmla="*/ 2853979 w 11269336"/>
              <a:gd name="connsiteY201" fmla="*/ 2090388 h 2323145"/>
              <a:gd name="connsiteX202" fmla="*/ 2791790 w 11269336"/>
              <a:gd name="connsiteY202" fmla="*/ 2080332 h 2323145"/>
              <a:gd name="connsiteX203" fmla="*/ 2755844 w 11269336"/>
              <a:gd name="connsiteY203" fmla="*/ 2078874 h 2323145"/>
              <a:gd name="connsiteX204" fmla="*/ 2657742 w 11269336"/>
              <a:gd name="connsiteY204" fmla="*/ 2070179 h 2323145"/>
              <a:gd name="connsiteX205" fmla="*/ 2559549 w 11269336"/>
              <a:gd name="connsiteY205" fmla="*/ 2057873 h 2323145"/>
              <a:gd name="connsiteX206" fmla="*/ 2512054 w 11269336"/>
              <a:gd name="connsiteY206" fmla="*/ 2031671 h 2323145"/>
              <a:gd name="connsiteX207" fmla="*/ 2506437 w 11269336"/>
              <a:gd name="connsiteY207" fmla="*/ 2030918 h 2323145"/>
              <a:gd name="connsiteX208" fmla="*/ 2491752 w 11269336"/>
              <a:gd name="connsiteY208" fmla="*/ 2033906 h 2323145"/>
              <a:gd name="connsiteX209" fmla="*/ 2486338 w 11269336"/>
              <a:gd name="connsiteY209" fmla="*/ 2035862 h 2323145"/>
              <a:gd name="connsiteX210" fmla="*/ 2478186 w 11269336"/>
              <a:gd name="connsiteY210" fmla="*/ 2036953 h 2323145"/>
              <a:gd name="connsiteX211" fmla="*/ 2477950 w 11269336"/>
              <a:gd name="connsiteY211" fmla="*/ 2036715 h 2323145"/>
              <a:gd name="connsiteX212" fmla="*/ 2470381 w 11269336"/>
              <a:gd name="connsiteY212" fmla="*/ 2038256 h 2323145"/>
              <a:gd name="connsiteX213" fmla="*/ 2433781 w 11269336"/>
              <a:gd name="connsiteY213" fmla="*/ 2049140 h 2323145"/>
              <a:gd name="connsiteX214" fmla="*/ 2381172 w 11269336"/>
              <a:gd name="connsiteY214" fmla="*/ 2030645 h 2323145"/>
              <a:gd name="connsiteX215" fmla="*/ 2360198 w 11269336"/>
              <a:gd name="connsiteY215" fmla="*/ 2029059 h 2323145"/>
              <a:gd name="connsiteX216" fmla="*/ 2348815 w 11269336"/>
              <a:gd name="connsiteY216" fmla="*/ 2026798 h 2323145"/>
              <a:gd name="connsiteX217" fmla="*/ 2347988 w 11269336"/>
              <a:gd name="connsiteY217" fmla="*/ 2025745 h 2323145"/>
              <a:gd name="connsiteX218" fmla="*/ 2312920 w 11269336"/>
              <a:gd name="connsiteY218" fmla="*/ 2036311 h 2323145"/>
              <a:gd name="connsiteX219" fmla="*/ 2307986 w 11269336"/>
              <a:gd name="connsiteY219" fmla="*/ 2035583 h 2323145"/>
              <a:gd name="connsiteX220" fmla="*/ 2285481 w 11269336"/>
              <a:gd name="connsiteY220" fmla="*/ 2045197 h 2323145"/>
              <a:gd name="connsiteX221" fmla="*/ 2273666 w 11269336"/>
              <a:gd name="connsiteY221" fmla="*/ 2048710 h 2323145"/>
              <a:gd name="connsiteX222" fmla="*/ 2270719 w 11269336"/>
              <a:gd name="connsiteY222" fmla="*/ 2052702 h 2323145"/>
              <a:gd name="connsiteX223" fmla="*/ 2253080 w 11269336"/>
              <a:gd name="connsiteY223" fmla="*/ 2056363 h 2323145"/>
              <a:gd name="connsiteX224" fmla="*/ 2250906 w 11269336"/>
              <a:gd name="connsiteY224" fmla="*/ 2055654 h 2323145"/>
              <a:gd name="connsiteX225" fmla="*/ 2236905 w 11269336"/>
              <a:gd name="connsiteY225" fmla="*/ 2062882 h 2323145"/>
              <a:gd name="connsiteX226" fmla="*/ 2225830 w 11269336"/>
              <a:gd name="connsiteY226" fmla="*/ 2074027 h 2323145"/>
              <a:gd name="connsiteX227" fmla="*/ 2073776 w 11269336"/>
              <a:gd name="connsiteY227" fmla="*/ 2089244 h 2323145"/>
              <a:gd name="connsiteX228" fmla="*/ 1948256 w 11269336"/>
              <a:gd name="connsiteY228" fmla="*/ 2146616 h 2323145"/>
              <a:gd name="connsiteX229" fmla="*/ 1865582 w 11269336"/>
              <a:gd name="connsiteY229" fmla="*/ 2153738 h 2323145"/>
              <a:gd name="connsiteX230" fmla="*/ 1835210 w 11269336"/>
              <a:gd name="connsiteY230" fmla="*/ 2134244 h 2323145"/>
              <a:gd name="connsiteX231" fmla="*/ 1632661 w 11269336"/>
              <a:gd name="connsiteY231" fmla="*/ 2173882 h 2323145"/>
              <a:gd name="connsiteX232" fmla="*/ 1579590 w 11269336"/>
              <a:gd name="connsiteY232" fmla="*/ 2173680 h 2323145"/>
              <a:gd name="connsiteX233" fmla="*/ 1535601 w 11269336"/>
              <a:gd name="connsiteY233" fmla="*/ 2194590 h 2323145"/>
              <a:gd name="connsiteX234" fmla="*/ 1515594 w 11269336"/>
              <a:gd name="connsiteY234" fmla="*/ 2189622 h 2323145"/>
              <a:gd name="connsiteX235" fmla="*/ 1512113 w 11269336"/>
              <a:gd name="connsiteY235" fmla="*/ 2188534 h 2323145"/>
              <a:gd name="connsiteX236" fmla="*/ 1498838 w 11269336"/>
              <a:gd name="connsiteY236" fmla="*/ 2189213 h 2323145"/>
              <a:gd name="connsiteX237" fmla="*/ 1494279 w 11269336"/>
              <a:gd name="connsiteY237" fmla="*/ 2183112 h 2323145"/>
              <a:gd name="connsiteX238" fmla="*/ 1473714 w 11269336"/>
              <a:gd name="connsiteY238" fmla="*/ 2179625 h 2323145"/>
              <a:gd name="connsiteX239" fmla="*/ 1449503 w 11269336"/>
              <a:gd name="connsiteY239" fmla="*/ 2182633 h 2323145"/>
              <a:gd name="connsiteX240" fmla="*/ 1266687 w 11269336"/>
              <a:gd name="connsiteY240" fmla="*/ 2212688 h 2323145"/>
              <a:gd name="connsiteX241" fmla="*/ 1239614 w 11269336"/>
              <a:gd name="connsiteY241" fmla="*/ 2209727 h 2323145"/>
              <a:gd name="connsiteX242" fmla="*/ 1202436 w 11269336"/>
              <a:gd name="connsiteY242" fmla="*/ 2209817 h 2323145"/>
              <a:gd name="connsiteX243" fmla="*/ 1136097 w 11269336"/>
              <a:gd name="connsiteY243" fmla="*/ 2205112 h 2323145"/>
              <a:gd name="connsiteX244" fmla="*/ 988232 w 11269336"/>
              <a:gd name="connsiteY244" fmla="*/ 2235635 h 2323145"/>
              <a:gd name="connsiteX245" fmla="*/ 981959 w 11269336"/>
              <a:gd name="connsiteY245" fmla="*/ 2231607 h 2323145"/>
              <a:gd name="connsiteX246" fmla="*/ 938600 w 11269336"/>
              <a:gd name="connsiteY246" fmla="*/ 2238113 h 2323145"/>
              <a:gd name="connsiteX247" fmla="*/ 791788 w 11269336"/>
              <a:gd name="connsiteY247" fmla="*/ 2293224 h 2323145"/>
              <a:gd name="connsiteX248" fmla="*/ 706914 w 11269336"/>
              <a:gd name="connsiteY248" fmla="*/ 2305046 h 2323145"/>
              <a:gd name="connsiteX249" fmla="*/ 675971 w 11269336"/>
              <a:gd name="connsiteY249" fmla="*/ 2304030 h 2323145"/>
              <a:gd name="connsiteX250" fmla="*/ 624180 w 11269336"/>
              <a:gd name="connsiteY250" fmla="*/ 2302650 h 2323145"/>
              <a:gd name="connsiteX251" fmla="*/ 583453 w 11269336"/>
              <a:gd name="connsiteY251" fmla="*/ 2288788 h 2323145"/>
              <a:gd name="connsiteX252" fmla="*/ 540946 w 11269336"/>
              <a:gd name="connsiteY252" fmla="*/ 2292721 h 2323145"/>
              <a:gd name="connsiteX253" fmla="*/ 533680 w 11269336"/>
              <a:gd name="connsiteY253" fmla="*/ 2310233 h 2323145"/>
              <a:gd name="connsiteX254" fmla="*/ 487366 w 11269336"/>
              <a:gd name="connsiteY254" fmla="*/ 2309053 h 2323145"/>
              <a:gd name="connsiteX255" fmla="*/ 416820 w 11269336"/>
              <a:gd name="connsiteY255" fmla="*/ 2305443 h 2323145"/>
              <a:gd name="connsiteX256" fmla="*/ 376805 w 11269336"/>
              <a:gd name="connsiteY256" fmla="*/ 2307647 h 2323145"/>
              <a:gd name="connsiteX257" fmla="*/ 266777 w 11269336"/>
              <a:gd name="connsiteY257" fmla="*/ 2309012 h 2323145"/>
              <a:gd name="connsiteX258" fmla="*/ 156013 w 11269336"/>
              <a:gd name="connsiteY258" fmla="*/ 2306832 h 2323145"/>
              <a:gd name="connsiteX259" fmla="*/ 87258 w 11269336"/>
              <a:gd name="connsiteY259" fmla="*/ 2285511 h 2323145"/>
              <a:gd name="connsiteX260" fmla="*/ 23798 w 11269336"/>
              <a:gd name="connsiteY260" fmla="*/ 2281822 h 2323145"/>
              <a:gd name="connsiteX261" fmla="*/ 0 w 11269336"/>
              <a:gd name="connsiteY261" fmla="*/ 2285369 h 2323145"/>
              <a:gd name="connsiteX262" fmla="*/ 0 w 11269336"/>
              <a:gd name="connsiteY26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678455 w 11269336"/>
              <a:gd name="connsiteY142" fmla="*/ 2156131 h 2323145"/>
              <a:gd name="connsiteX143" fmla="*/ 4593061 w 11269336"/>
              <a:gd name="connsiteY143" fmla="*/ 2171597 h 2323145"/>
              <a:gd name="connsiteX144" fmla="*/ 4579902 w 11269336"/>
              <a:gd name="connsiteY144" fmla="*/ 2177927 h 2323145"/>
              <a:gd name="connsiteX145" fmla="*/ 4533444 w 11269336"/>
              <a:gd name="connsiteY145" fmla="*/ 2181200 h 2323145"/>
              <a:gd name="connsiteX146" fmla="*/ 4492832 w 11269336"/>
              <a:gd name="connsiteY146" fmla="*/ 2188033 h 2323145"/>
              <a:gd name="connsiteX147" fmla="*/ 4467257 w 11269336"/>
              <a:gd name="connsiteY147" fmla="*/ 2196121 h 2323145"/>
              <a:gd name="connsiteX148" fmla="*/ 4459937 w 11269336"/>
              <a:gd name="connsiteY148" fmla="*/ 2195182 h 2323145"/>
              <a:gd name="connsiteX149" fmla="*/ 4433312 w 11269336"/>
              <a:gd name="connsiteY149" fmla="*/ 2199004 h 2323145"/>
              <a:gd name="connsiteX150" fmla="*/ 4420601 w 11269336"/>
              <a:gd name="connsiteY150" fmla="*/ 2205158 h 2323145"/>
              <a:gd name="connsiteX151" fmla="*/ 4405765 w 11269336"/>
              <a:gd name="connsiteY151" fmla="*/ 2199902 h 2323145"/>
              <a:gd name="connsiteX152" fmla="*/ 4401354 w 11269336"/>
              <a:gd name="connsiteY152" fmla="*/ 2194745 h 2323145"/>
              <a:gd name="connsiteX153" fmla="*/ 4383151 w 11269336"/>
              <a:gd name="connsiteY153" fmla="*/ 2201140 h 2323145"/>
              <a:gd name="connsiteX154" fmla="*/ 4366646 w 11269336"/>
              <a:gd name="connsiteY154" fmla="*/ 2198564 h 2323145"/>
              <a:gd name="connsiteX155" fmla="*/ 4354009 w 11269336"/>
              <a:gd name="connsiteY155" fmla="*/ 2204984 h 2323145"/>
              <a:gd name="connsiteX156" fmla="*/ 4348284 w 11269336"/>
              <a:gd name="connsiteY156" fmla="*/ 2205270 h 2323145"/>
              <a:gd name="connsiteX157" fmla="*/ 4333906 w 11269336"/>
              <a:gd name="connsiteY157" fmla="*/ 2205251 h 2323145"/>
              <a:gd name="connsiteX158" fmla="*/ 4308819 w 11269336"/>
              <a:gd name="connsiteY158" fmla="*/ 2203822 h 2323145"/>
              <a:gd name="connsiteX159" fmla="*/ 4301210 w 11269336"/>
              <a:gd name="connsiteY159" fmla="*/ 2204456 h 2323145"/>
              <a:gd name="connsiteX160" fmla="*/ 4283095 w 11269336"/>
              <a:gd name="connsiteY160" fmla="*/ 2198177 h 2323145"/>
              <a:gd name="connsiteX161" fmla="*/ 4250119 w 11269336"/>
              <a:gd name="connsiteY161" fmla="*/ 2196342 h 2323145"/>
              <a:gd name="connsiteX162" fmla="*/ 4189203 w 11269336"/>
              <a:gd name="connsiteY162" fmla="*/ 2178994 h 2323145"/>
              <a:gd name="connsiteX163" fmla="*/ 4154035 w 11269336"/>
              <a:gd name="connsiteY163" fmla="*/ 2171950 h 2323145"/>
              <a:gd name="connsiteX164" fmla="*/ 4129569 w 11269336"/>
              <a:gd name="connsiteY164" fmla="*/ 2163850 h 2323145"/>
              <a:gd name="connsiteX165" fmla="*/ 4061250 w 11269336"/>
              <a:gd name="connsiteY165" fmla="*/ 2159236 h 2323145"/>
              <a:gd name="connsiteX166" fmla="*/ 3945480 w 11269336"/>
              <a:gd name="connsiteY166" fmla="*/ 2158279 h 2323145"/>
              <a:gd name="connsiteX167" fmla="*/ 3921468 w 11269336"/>
              <a:gd name="connsiteY167" fmla="*/ 2156588 h 2323145"/>
              <a:gd name="connsiteX168" fmla="*/ 3903348 w 11269336"/>
              <a:gd name="connsiteY168" fmla="*/ 2149220 h 2323145"/>
              <a:gd name="connsiteX169" fmla="*/ 3901342 w 11269336"/>
              <a:gd name="connsiteY169" fmla="*/ 2142355 h 2323145"/>
              <a:gd name="connsiteX170" fmla="*/ 3888539 w 11269336"/>
              <a:gd name="connsiteY170" fmla="*/ 2140476 h 2323145"/>
              <a:gd name="connsiteX171" fmla="*/ 3885662 w 11269336"/>
              <a:gd name="connsiteY171" fmla="*/ 2138740 h 2323145"/>
              <a:gd name="connsiteX172" fmla="*/ 3868627 w 11269336"/>
              <a:gd name="connsiteY172" fmla="*/ 2130023 h 2323145"/>
              <a:gd name="connsiteX173" fmla="*/ 3819177 w 11269336"/>
              <a:gd name="connsiteY173" fmla="*/ 2142111 h 2323145"/>
              <a:gd name="connsiteX174" fmla="*/ 3769100 w 11269336"/>
              <a:gd name="connsiteY174" fmla="*/ 2131731 h 2323145"/>
              <a:gd name="connsiteX175" fmla="*/ 3562752 w 11269336"/>
              <a:gd name="connsiteY175" fmla="*/ 2131785 h 2323145"/>
              <a:gd name="connsiteX176" fmla="*/ 3541402 w 11269336"/>
              <a:gd name="connsiteY176" fmla="*/ 2106821 h 2323145"/>
              <a:gd name="connsiteX177" fmla="*/ 3365341 w 11269336"/>
              <a:gd name="connsiteY177" fmla="*/ 2077638 h 2323145"/>
              <a:gd name="connsiteX178" fmla="*/ 3170922 w 11269336"/>
              <a:gd name="connsiteY178" fmla="*/ 2115957 h 2323145"/>
              <a:gd name="connsiteX179" fmla="*/ 3156256 w 11269336"/>
              <a:gd name="connsiteY179" fmla="*/ 2124773 h 2323145"/>
              <a:gd name="connsiteX180" fmla="*/ 3140298 w 11269336"/>
              <a:gd name="connsiteY180" fmla="*/ 2129182 h 2323145"/>
              <a:gd name="connsiteX181" fmla="*/ 3138514 w 11269336"/>
              <a:gd name="connsiteY181" fmla="*/ 2128069 h 2323145"/>
              <a:gd name="connsiteX182" fmla="*/ 3120467 w 11269336"/>
              <a:gd name="connsiteY182" fmla="*/ 2128281 h 2323145"/>
              <a:gd name="connsiteX183" fmla="*/ 3116175 w 11269336"/>
              <a:gd name="connsiteY183" fmla="*/ 2131633 h 2323145"/>
              <a:gd name="connsiteX184" fmla="*/ 3103685 w 11269336"/>
              <a:gd name="connsiteY184" fmla="*/ 2132814 h 2323145"/>
              <a:gd name="connsiteX185" fmla="*/ 3078794 w 11269336"/>
              <a:gd name="connsiteY185" fmla="*/ 2137935 h 2323145"/>
              <a:gd name="connsiteX186" fmla="*/ 3074407 w 11269336"/>
              <a:gd name="connsiteY186" fmla="*/ 2136274 h 2323145"/>
              <a:gd name="connsiteX187" fmla="*/ 3037285 w 11269336"/>
              <a:gd name="connsiteY187" fmla="*/ 2139919 h 2323145"/>
              <a:gd name="connsiteX188" fmla="*/ 3036901 w 11269336"/>
              <a:gd name="connsiteY188" fmla="*/ 2138726 h 2323145"/>
              <a:gd name="connsiteX189" fmla="*/ 3026996 w 11269336"/>
              <a:gd name="connsiteY189" fmla="*/ 2134322 h 2323145"/>
              <a:gd name="connsiteX190" fmla="*/ 3007772 w 11269336"/>
              <a:gd name="connsiteY190" fmla="*/ 2128742 h 2323145"/>
              <a:gd name="connsiteX191" fmla="*/ 2965030 w 11269336"/>
              <a:gd name="connsiteY191" fmla="*/ 2100494 h 2323145"/>
              <a:gd name="connsiteX192" fmla="*/ 2926342 w 11269336"/>
              <a:gd name="connsiteY192" fmla="*/ 2104155 h 2323145"/>
              <a:gd name="connsiteX193" fmla="*/ 2918608 w 11269336"/>
              <a:gd name="connsiteY193" fmla="*/ 2104215 h 2323145"/>
              <a:gd name="connsiteX194" fmla="*/ 2918475 w 11269336"/>
              <a:gd name="connsiteY194" fmla="*/ 2103937 h 2323145"/>
              <a:gd name="connsiteX195" fmla="*/ 2910360 w 11269336"/>
              <a:gd name="connsiteY195" fmla="*/ 2103444 h 2323145"/>
              <a:gd name="connsiteX196" fmla="*/ 2904507 w 11269336"/>
              <a:gd name="connsiteY196" fmla="*/ 2104326 h 2323145"/>
              <a:gd name="connsiteX197" fmla="*/ 2889503 w 11269336"/>
              <a:gd name="connsiteY197" fmla="*/ 2104443 h 2323145"/>
              <a:gd name="connsiteX198" fmla="*/ 2884480 w 11269336"/>
              <a:gd name="connsiteY198" fmla="*/ 2102626 h 2323145"/>
              <a:gd name="connsiteX199" fmla="*/ 2882689 w 11269336"/>
              <a:gd name="connsiteY199" fmla="*/ 2099228 h 2323145"/>
              <a:gd name="connsiteX200" fmla="*/ 2881291 w 11269336"/>
              <a:gd name="connsiteY200" fmla="*/ 2099618 h 2323145"/>
              <a:gd name="connsiteX201" fmla="*/ 2853979 w 11269336"/>
              <a:gd name="connsiteY201" fmla="*/ 2090388 h 2323145"/>
              <a:gd name="connsiteX202" fmla="*/ 2791790 w 11269336"/>
              <a:gd name="connsiteY202" fmla="*/ 2080332 h 2323145"/>
              <a:gd name="connsiteX203" fmla="*/ 2755844 w 11269336"/>
              <a:gd name="connsiteY203" fmla="*/ 2078874 h 2323145"/>
              <a:gd name="connsiteX204" fmla="*/ 2657742 w 11269336"/>
              <a:gd name="connsiteY204" fmla="*/ 2070179 h 2323145"/>
              <a:gd name="connsiteX205" fmla="*/ 2559549 w 11269336"/>
              <a:gd name="connsiteY205" fmla="*/ 2057873 h 2323145"/>
              <a:gd name="connsiteX206" fmla="*/ 2512054 w 11269336"/>
              <a:gd name="connsiteY206" fmla="*/ 2031671 h 2323145"/>
              <a:gd name="connsiteX207" fmla="*/ 2506437 w 11269336"/>
              <a:gd name="connsiteY207" fmla="*/ 2030918 h 2323145"/>
              <a:gd name="connsiteX208" fmla="*/ 2491752 w 11269336"/>
              <a:gd name="connsiteY208" fmla="*/ 2033906 h 2323145"/>
              <a:gd name="connsiteX209" fmla="*/ 2486338 w 11269336"/>
              <a:gd name="connsiteY209" fmla="*/ 2035862 h 2323145"/>
              <a:gd name="connsiteX210" fmla="*/ 2478186 w 11269336"/>
              <a:gd name="connsiteY210" fmla="*/ 2036953 h 2323145"/>
              <a:gd name="connsiteX211" fmla="*/ 2477950 w 11269336"/>
              <a:gd name="connsiteY211" fmla="*/ 2036715 h 2323145"/>
              <a:gd name="connsiteX212" fmla="*/ 2470381 w 11269336"/>
              <a:gd name="connsiteY212" fmla="*/ 2038256 h 2323145"/>
              <a:gd name="connsiteX213" fmla="*/ 2433781 w 11269336"/>
              <a:gd name="connsiteY213" fmla="*/ 2049140 h 2323145"/>
              <a:gd name="connsiteX214" fmla="*/ 2381172 w 11269336"/>
              <a:gd name="connsiteY214" fmla="*/ 2030645 h 2323145"/>
              <a:gd name="connsiteX215" fmla="*/ 2360198 w 11269336"/>
              <a:gd name="connsiteY215" fmla="*/ 2029059 h 2323145"/>
              <a:gd name="connsiteX216" fmla="*/ 2348815 w 11269336"/>
              <a:gd name="connsiteY216" fmla="*/ 2026798 h 2323145"/>
              <a:gd name="connsiteX217" fmla="*/ 2347988 w 11269336"/>
              <a:gd name="connsiteY217" fmla="*/ 2025745 h 2323145"/>
              <a:gd name="connsiteX218" fmla="*/ 2312920 w 11269336"/>
              <a:gd name="connsiteY218" fmla="*/ 2036311 h 2323145"/>
              <a:gd name="connsiteX219" fmla="*/ 2307986 w 11269336"/>
              <a:gd name="connsiteY219" fmla="*/ 2035583 h 2323145"/>
              <a:gd name="connsiteX220" fmla="*/ 2285481 w 11269336"/>
              <a:gd name="connsiteY220" fmla="*/ 2045197 h 2323145"/>
              <a:gd name="connsiteX221" fmla="*/ 2273666 w 11269336"/>
              <a:gd name="connsiteY221" fmla="*/ 2048710 h 2323145"/>
              <a:gd name="connsiteX222" fmla="*/ 2270719 w 11269336"/>
              <a:gd name="connsiteY222" fmla="*/ 2052702 h 2323145"/>
              <a:gd name="connsiteX223" fmla="*/ 2253080 w 11269336"/>
              <a:gd name="connsiteY223" fmla="*/ 2056363 h 2323145"/>
              <a:gd name="connsiteX224" fmla="*/ 2250906 w 11269336"/>
              <a:gd name="connsiteY224" fmla="*/ 2055654 h 2323145"/>
              <a:gd name="connsiteX225" fmla="*/ 2236905 w 11269336"/>
              <a:gd name="connsiteY225" fmla="*/ 2062882 h 2323145"/>
              <a:gd name="connsiteX226" fmla="*/ 2225830 w 11269336"/>
              <a:gd name="connsiteY226" fmla="*/ 2074027 h 2323145"/>
              <a:gd name="connsiteX227" fmla="*/ 2073776 w 11269336"/>
              <a:gd name="connsiteY227" fmla="*/ 2089244 h 2323145"/>
              <a:gd name="connsiteX228" fmla="*/ 1948256 w 11269336"/>
              <a:gd name="connsiteY228" fmla="*/ 2146616 h 2323145"/>
              <a:gd name="connsiteX229" fmla="*/ 1865582 w 11269336"/>
              <a:gd name="connsiteY229" fmla="*/ 2153738 h 2323145"/>
              <a:gd name="connsiteX230" fmla="*/ 1835210 w 11269336"/>
              <a:gd name="connsiteY230" fmla="*/ 2134244 h 2323145"/>
              <a:gd name="connsiteX231" fmla="*/ 1632661 w 11269336"/>
              <a:gd name="connsiteY231" fmla="*/ 2173882 h 2323145"/>
              <a:gd name="connsiteX232" fmla="*/ 1579590 w 11269336"/>
              <a:gd name="connsiteY232" fmla="*/ 2173680 h 2323145"/>
              <a:gd name="connsiteX233" fmla="*/ 1535601 w 11269336"/>
              <a:gd name="connsiteY233" fmla="*/ 2194590 h 2323145"/>
              <a:gd name="connsiteX234" fmla="*/ 1515594 w 11269336"/>
              <a:gd name="connsiteY234" fmla="*/ 2189622 h 2323145"/>
              <a:gd name="connsiteX235" fmla="*/ 1512113 w 11269336"/>
              <a:gd name="connsiteY235" fmla="*/ 2188534 h 2323145"/>
              <a:gd name="connsiteX236" fmla="*/ 1498838 w 11269336"/>
              <a:gd name="connsiteY236" fmla="*/ 2189213 h 2323145"/>
              <a:gd name="connsiteX237" fmla="*/ 1494279 w 11269336"/>
              <a:gd name="connsiteY237" fmla="*/ 2183112 h 2323145"/>
              <a:gd name="connsiteX238" fmla="*/ 1473714 w 11269336"/>
              <a:gd name="connsiteY238" fmla="*/ 2179625 h 2323145"/>
              <a:gd name="connsiteX239" fmla="*/ 1449503 w 11269336"/>
              <a:gd name="connsiteY239" fmla="*/ 2182633 h 2323145"/>
              <a:gd name="connsiteX240" fmla="*/ 1266687 w 11269336"/>
              <a:gd name="connsiteY240" fmla="*/ 2212688 h 2323145"/>
              <a:gd name="connsiteX241" fmla="*/ 1239614 w 11269336"/>
              <a:gd name="connsiteY241" fmla="*/ 2209727 h 2323145"/>
              <a:gd name="connsiteX242" fmla="*/ 1202436 w 11269336"/>
              <a:gd name="connsiteY242" fmla="*/ 2209817 h 2323145"/>
              <a:gd name="connsiteX243" fmla="*/ 1136097 w 11269336"/>
              <a:gd name="connsiteY243" fmla="*/ 2205112 h 2323145"/>
              <a:gd name="connsiteX244" fmla="*/ 988232 w 11269336"/>
              <a:gd name="connsiteY244" fmla="*/ 2235635 h 2323145"/>
              <a:gd name="connsiteX245" fmla="*/ 981959 w 11269336"/>
              <a:gd name="connsiteY245" fmla="*/ 2231607 h 2323145"/>
              <a:gd name="connsiteX246" fmla="*/ 938600 w 11269336"/>
              <a:gd name="connsiteY246" fmla="*/ 2238113 h 2323145"/>
              <a:gd name="connsiteX247" fmla="*/ 791788 w 11269336"/>
              <a:gd name="connsiteY247" fmla="*/ 2293224 h 2323145"/>
              <a:gd name="connsiteX248" fmla="*/ 706914 w 11269336"/>
              <a:gd name="connsiteY248" fmla="*/ 2305046 h 2323145"/>
              <a:gd name="connsiteX249" fmla="*/ 675971 w 11269336"/>
              <a:gd name="connsiteY249" fmla="*/ 2304030 h 2323145"/>
              <a:gd name="connsiteX250" fmla="*/ 624180 w 11269336"/>
              <a:gd name="connsiteY250" fmla="*/ 2302650 h 2323145"/>
              <a:gd name="connsiteX251" fmla="*/ 583453 w 11269336"/>
              <a:gd name="connsiteY251" fmla="*/ 2288788 h 2323145"/>
              <a:gd name="connsiteX252" fmla="*/ 540946 w 11269336"/>
              <a:gd name="connsiteY252" fmla="*/ 2292721 h 2323145"/>
              <a:gd name="connsiteX253" fmla="*/ 533680 w 11269336"/>
              <a:gd name="connsiteY253" fmla="*/ 2310233 h 2323145"/>
              <a:gd name="connsiteX254" fmla="*/ 487366 w 11269336"/>
              <a:gd name="connsiteY254" fmla="*/ 2309053 h 2323145"/>
              <a:gd name="connsiteX255" fmla="*/ 416820 w 11269336"/>
              <a:gd name="connsiteY255" fmla="*/ 2305443 h 2323145"/>
              <a:gd name="connsiteX256" fmla="*/ 376805 w 11269336"/>
              <a:gd name="connsiteY256" fmla="*/ 2307647 h 2323145"/>
              <a:gd name="connsiteX257" fmla="*/ 266777 w 11269336"/>
              <a:gd name="connsiteY257" fmla="*/ 2309012 h 2323145"/>
              <a:gd name="connsiteX258" fmla="*/ 156013 w 11269336"/>
              <a:gd name="connsiteY258" fmla="*/ 2306832 h 2323145"/>
              <a:gd name="connsiteX259" fmla="*/ 87258 w 11269336"/>
              <a:gd name="connsiteY259" fmla="*/ 2285511 h 2323145"/>
              <a:gd name="connsiteX260" fmla="*/ 23798 w 11269336"/>
              <a:gd name="connsiteY260" fmla="*/ 2281822 h 2323145"/>
              <a:gd name="connsiteX261" fmla="*/ 0 w 11269336"/>
              <a:gd name="connsiteY261" fmla="*/ 2285369 h 2323145"/>
              <a:gd name="connsiteX262" fmla="*/ 0 w 11269336"/>
              <a:gd name="connsiteY26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678455 w 11269336"/>
              <a:gd name="connsiteY142" fmla="*/ 2156131 h 2323145"/>
              <a:gd name="connsiteX143" fmla="*/ 4593061 w 11269336"/>
              <a:gd name="connsiteY143" fmla="*/ 2171597 h 2323145"/>
              <a:gd name="connsiteX144" fmla="*/ 4533444 w 11269336"/>
              <a:gd name="connsiteY144" fmla="*/ 2181200 h 2323145"/>
              <a:gd name="connsiteX145" fmla="*/ 4492832 w 11269336"/>
              <a:gd name="connsiteY145" fmla="*/ 2188033 h 2323145"/>
              <a:gd name="connsiteX146" fmla="*/ 4467257 w 11269336"/>
              <a:gd name="connsiteY146" fmla="*/ 2196121 h 2323145"/>
              <a:gd name="connsiteX147" fmla="*/ 4459937 w 11269336"/>
              <a:gd name="connsiteY147" fmla="*/ 2195182 h 2323145"/>
              <a:gd name="connsiteX148" fmla="*/ 4433312 w 11269336"/>
              <a:gd name="connsiteY148" fmla="*/ 2199004 h 2323145"/>
              <a:gd name="connsiteX149" fmla="*/ 4420601 w 11269336"/>
              <a:gd name="connsiteY149" fmla="*/ 2205158 h 2323145"/>
              <a:gd name="connsiteX150" fmla="*/ 4405765 w 11269336"/>
              <a:gd name="connsiteY150" fmla="*/ 2199902 h 2323145"/>
              <a:gd name="connsiteX151" fmla="*/ 4401354 w 11269336"/>
              <a:gd name="connsiteY151" fmla="*/ 2194745 h 2323145"/>
              <a:gd name="connsiteX152" fmla="*/ 4383151 w 11269336"/>
              <a:gd name="connsiteY152" fmla="*/ 2201140 h 2323145"/>
              <a:gd name="connsiteX153" fmla="*/ 4366646 w 11269336"/>
              <a:gd name="connsiteY153" fmla="*/ 2198564 h 2323145"/>
              <a:gd name="connsiteX154" fmla="*/ 4354009 w 11269336"/>
              <a:gd name="connsiteY154" fmla="*/ 2204984 h 2323145"/>
              <a:gd name="connsiteX155" fmla="*/ 4348284 w 11269336"/>
              <a:gd name="connsiteY155" fmla="*/ 2205270 h 2323145"/>
              <a:gd name="connsiteX156" fmla="*/ 4333906 w 11269336"/>
              <a:gd name="connsiteY156" fmla="*/ 2205251 h 2323145"/>
              <a:gd name="connsiteX157" fmla="*/ 4308819 w 11269336"/>
              <a:gd name="connsiteY157" fmla="*/ 2203822 h 2323145"/>
              <a:gd name="connsiteX158" fmla="*/ 4301210 w 11269336"/>
              <a:gd name="connsiteY158" fmla="*/ 2204456 h 2323145"/>
              <a:gd name="connsiteX159" fmla="*/ 4283095 w 11269336"/>
              <a:gd name="connsiteY159" fmla="*/ 2198177 h 2323145"/>
              <a:gd name="connsiteX160" fmla="*/ 4250119 w 11269336"/>
              <a:gd name="connsiteY160" fmla="*/ 2196342 h 2323145"/>
              <a:gd name="connsiteX161" fmla="*/ 4189203 w 11269336"/>
              <a:gd name="connsiteY161" fmla="*/ 2178994 h 2323145"/>
              <a:gd name="connsiteX162" fmla="*/ 4154035 w 11269336"/>
              <a:gd name="connsiteY162" fmla="*/ 2171950 h 2323145"/>
              <a:gd name="connsiteX163" fmla="*/ 4129569 w 11269336"/>
              <a:gd name="connsiteY163" fmla="*/ 2163850 h 2323145"/>
              <a:gd name="connsiteX164" fmla="*/ 4061250 w 11269336"/>
              <a:gd name="connsiteY164" fmla="*/ 2159236 h 2323145"/>
              <a:gd name="connsiteX165" fmla="*/ 3945480 w 11269336"/>
              <a:gd name="connsiteY165" fmla="*/ 2158279 h 2323145"/>
              <a:gd name="connsiteX166" fmla="*/ 3921468 w 11269336"/>
              <a:gd name="connsiteY166" fmla="*/ 2156588 h 2323145"/>
              <a:gd name="connsiteX167" fmla="*/ 3903348 w 11269336"/>
              <a:gd name="connsiteY167" fmla="*/ 2149220 h 2323145"/>
              <a:gd name="connsiteX168" fmla="*/ 3901342 w 11269336"/>
              <a:gd name="connsiteY168" fmla="*/ 2142355 h 2323145"/>
              <a:gd name="connsiteX169" fmla="*/ 3888539 w 11269336"/>
              <a:gd name="connsiteY169" fmla="*/ 2140476 h 2323145"/>
              <a:gd name="connsiteX170" fmla="*/ 3885662 w 11269336"/>
              <a:gd name="connsiteY170" fmla="*/ 2138740 h 2323145"/>
              <a:gd name="connsiteX171" fmla="*/ 3868627 w 11269336"/>
              <a:gd name="connsiteY171" fmla="*/ 2130023 h 2323145"/>
              <a:gd name="connsiteX172" fmla="*/ 3819177 w 11269336"/>
              <a:gd name="connsiteY172" fmla="*/ 2142111 h 2323145"/>
              <a:gd name="connsiteX173" fmla="*/ 3769100 w 11269336"/>
              <a:gd name="connsiteY173" fmla="*/ 2131731 h 2323145"/>
              <a:gd name="connsiteX174" fmla="*/ 3562752 w 11269336"/>
              <a:gd name="connsiteY174" fmla="*/ 2131785 h 2323145"/>
              <a:gd name="connsiteX175" fmla="*/ 3541402 w 11269336"/>
              <a:gd name="connsiteY175" fmla="*/ 2106821 h 2323145"/>
              <a:gd name="connsiteX176" fmla="*/ 3365341 w 11269336"/>
              <a:gd name="connsiteY176" fmla="*/ 2077638 h 2323145"/>
              <a:gd name="connsiteX177" fmla="*/ 3170922 w 11269336"/>
              <a:gd name="connsiteY177" fmla="*/ 2115957 h 2323145"/>
              <a:gd name="connsiteX178" fmla="*/ 3156256 w 11269336"/>
              <a:gd name="connsiteY178" fmla="*/ 2124773 h 2323145"/>
              <a:gd name="connsiteX179" fmla="*/ 3140298 w 11269336"/>
              <a:gd name="connsiteY179" fmla="*/ 2129182 h 2323145"/>
              <a:gd name="connsiteX180" fmla="*/ 3138514 w 11269336"/>
              <a:gd name="connsiteY180" fmla="*/ 2128069 h 2323145"/>
              <a:gd name="connsiteX181" fmla="*/ 3120467 w 11269336"/>
              <a:gd name="connsiteY181" fmla="*/ 2128281 h 2323145"/>
              <a:gd name="connsiteX182" fmla="*/ 3116175 w 11269336"/>
              <a:gd name="connsiteY182" fmla="*/ 2131633 h 2323145"/>
              <a:gd name="connsiteX183" fmla="*/ 3103685 w 11269336"/>
              <a:gd name="connsiteY183" fmla="*/ 2132814 h 2323145"/>
              <a:gd name="connsiteX184" fmla="*/ 3078794 w 11269336"/>
              <a:gd name="connsiteY184" fmla="*/ 2137935 h 2323145"/>
              <a:gd name="connsiteX185" fmla="*/ 3074407 w 11269336"/>
              <a:gd name="connsiteY185" fmla="*/ 2136274 h 2323145"/>
              <a:gd name="connsiteX186" fmla="*/ 3037285 w 11269336"/>
              <a:gd name="connsiteY186" fmla="*/ 2139919 h 2323145"/>
              <a:gd name="connsiteX187" fmla="*/ 3036901 w 11269336"/>
              <a:gd name="connsiteY187" fmla="*/ 2138726 h 2323145"/>
              <a:gd name="connsiteX188" fmla="*/ 3026996 w 11269336"/>
              <a:gd name="connsiteY188" fmla="*/ 2134322 h 2323145"/>
              <a:gd name="connsiteX189" fmla="*/ 3007772 w 11269336"/>
              <a:gd name="connsiteY189" fmla="*/ 2128742 h 2323145"/>
              <a:gd name="connsiteX190" fmla="*/ 2965030 w 11269336"/>
              <a:gd name="connsiteY190" fmla="*/ 2100494 h 2323145"/>
              <a:gd name="connsiteX191" fmla="*/ 2926342 w 11269336"/>
              <a:gd name="connsiteY191" fmla="*/ 2104155 h 2323145"/>
              <a:gd name="connsiteX192" fmla="*/ 2918608 w 11269336"/>
              <a:gd name="connsiteY192" fmla="*/ 2104215 h 2323145"/>
              <a:gd name="connsiteX193" fmla="*/ 2918475 w 11269336"/>
              <a:gd name="connsiteY193" fmla="*/ 2103937 h 2323145"/>
              <a:gd name="connsiteX194" fmla="*/ 2910360 w 11269336"/>
              <a:gd name="connsiteY194" fmla="*/ 2103444 h 2323145"/>
              <a:gd name="connsiteX195" fmla="*/ 2904507 w 11269336"/>
              <a:gd name="connsiteY195" fmla="*/ 2104326 h 2323145"/>
              <a:gd name="connsiteX196" fmla="*/ 2889503 w 11269336"/>
              <a:gd name="connsiteY196" fmla="*/ 2104443 h 2323145"/>
              <a:gd name="connsiteX197" fmla="*/ 2884480 w 11269336"/>
              <a:gd name="connsiteY197" fmla="*/ 2102626 h 2323145"/>
              <a:gd name="connsiteX198" fmla="*/ 2882689 w 11269336"/>
              <a:gd name="connsiteY198" fmla="*/ 2099228 h 2323145"/>
              <a:gd name="connsiteX199" fmla="*/ 2881291 w 11269336"/>
              <a:gd name="connsiteY199" fmla="*/ 2099618 h 2323145"/>
              <a:gd name="connsiteX200" fmla="*/ 2853979 w 11269336"/>
              <a:gd name="connsiteY200" fmla="*/ 2090388 h 2323145"/>
              <a:gd name="connsiteX201" fmla="*/ 2791790 w 11269336"/>
              <a:gd name="connsiteY201" fmla="*/ 2080332 h 2323145"/>
              <a:gd name="connsiteX202" fmla="*/ 2755844 w 11269336"/>
              <a:gd name="connsiteY202" fmla="*/ 2078874 h 2323145"/>
              <a:gd name="connsiteX203" fmla="*/ 2657742 w 11269336"/>
              <a:gd name="connsiteY203" fmla="*/ 2070179 h 2323145"/>
              <a:gd name="connsiteX204" fmla="*/ 2559549 w 11269336"/>
              <a:gd name="connsiteY204" fmla="*/ 2057873 h 2323145"/>
              <a:gd name="connsiteX205" fmla="*/ 2512054 w 11269336"/>
              <a:gd name="connsiteY205" fmla="*/ 2031671 h 2323145"/>
              <a:gd name="connsiteX206" fmla="*/ 2506437 w 11269336"/>
              <a:gd name="connsiteY206" fmla="*/ 2030918 h 2323145"/>
              <a:gd name="connsiteX207" fmla="*/ 2491752 w 11269336"/>
              <a:gd name="connsiteY207" fmla="*/ 2033906 h 2323145"/>
              <a:gd name="connsiteX208" fmla="*/ 2486338 w 11269336"/>
              <a:gd name="connsiteY208" fmla="*/ 2035862 h 2323145"/>
              <a:gd name="connsiteX209" fmla="*/ 2478186 w 11269336"/>
              <a:gd name="connsiteY209" fmla="*/ 2036953 h 2323145"/>
              <a:gd name="connsiteX210" fmla="*/ 2477950 w 11269336"/>
              <a:gd name="connsiteY210" fmla="*/ 2036715 h 2323145"/>
              <a:gd name="connsiteX211" fmla="*/ 2470381 w 11269336"/>
              <a:gd name="connsiteY211" fmla="*/ 2038256 h 2323145"/>
              <a:gd name="connsiteX212" fmla="*/ 2433781 w 11269336"/>
              <a:gd name="connsiteY212" fmla="*/ 2049140 h 2323145"/>
              <a:gd name="connsiteX213" fmla="*/ 2381172 w 11269336"/>
              <a:gd name="connsiteY213" fmla="*/ 2030645 h 2323145"/>
              <a:gd name="connsiteX214" fmla="*/ 2360198 w 11269336"/>
              <a:gd name="connsiteY214" fmla="*/ 2029059 h 2323145"/>
              <a:gd name="connsiteX215" fmla="*/ 2348815 w 11269336"/>
              <a:gd name="connsiteY215" fmla="*/ 2026798 h 2323145"/>
              <a:gd name="connsiteX216" fmla="*/ 2347988 w 11269336"/>
              <a:gd name="connsiteY216" fmla="*/ 2025745 h 2323145"/>
              <a:gd name="connsiteX217" fmla="*/ 2312920 w 11269336"/>
              <a:gd name="connsiteY217" fmla="*/ 2036311 h 2323145"/>
              <a:gd name="connsiteX218" fmla="*/ 2307986 w 11269336"/>
              <a:gd name="connsiteY218" fmla="*/ 2035583 h 2323145"/>
              <a:gd name="connsiteX219" fmla="*/ 2285481 w 11269336"/>
              <a:gd name="connsiteY219" fmla="*/ 2045197 h 2323145"/>
              <a:gd name="connsiteX220" fmla="*/ 2273666 w 11269336"/>
              <a:gd name="connsiteY220" fmla="*/ 2048710 h 2323145"/>
              <a:gd name="connsiteX221" fmla="*/ 2270719 w 11269336"/>
              <a:gd name="connsiteY221" fmla="*/ 2052702 h 2323145"/>
              <a:gd name="connsiteX222" fmla="*/ 2253080 w 11269336"/>
              <a:gd name="connsiteY222" fmla="*/ 2056363 h 2323145"/>
              <a:gd name="connsiteX223" fmla="*/ 2250906 w 11269336"/>
              <a:gd name="connsiteY223" fmla="*/ 2055654 h 2323145"/>
              <a:gd name="connsiteX224" fmla="*/ 2236905 w 11269336"/>
              <a:gd name="connsiteY224" fmla="*/ 2062882 h 2323145"/>
              <a:gd name="connsiteX225" fmla="*/ 2225830 w 11269336"/>
              <a:gd name="connsiteY225" fmla="*/ 2074027 h 2323145"/>
              <a:gd name="connsiteX226" fmla="*/ 2073776 w 11269336"/>
              <a:gd name="connsiteY226" fmla="*/ 2089244 h 2323145"/>
              <a:gd name="connsiteX227" fmla="*/ 1948256 w 11269336"/>
              <a:gd name="connsiteY227" fmla="*/ 2146616 h 2323145"/>
              <a:gd name="connsiteX228" fmla="*/ 1865582 w 11269336"/>
              <a:gd name="connsiteY228" fmla="*/ 2153738 h 2323145"/>
              <a:gd name="connsiteX229" fmla="*/ 1835210 w 11269336"/>
              <a:gd name="connsiteY229" fmla="*/ 2134244 h 2323145"/>
              <a:gd name="connsiteX230" fmla="*/ 1632661 w 11269336"/>
              <a:gd name="connsiteY230" fmla="*/ 2173882 h 2323145"/>
              <a:gd name="connsiteX231" fmla="*/ 1579590 w 11269336"/>
              <a:gd name="connsiteY231" fmla="*/ 2173680 h 2323145"/>
              <a:gd name="connsiteX232" fmla="*/ 1535601 w 11269336"/>
              <a:gd name="connsiteY232" fmla="*/ 2194590 h 2323145"/>
              <a:gd name="connsiteX233" fmla="*/ 1515594 w 11269336"/>
              <a:gd name="connsiteY233" fmla="*/ 2189622 h 2323145"/>
              <a:gd name="connsiteX234" fmla="*/ 1512113 w 11269336"/>
              <a:gd name="connsiteY234" fmla="*/ 2188534 h 2323145"/>
              <a:gd name="connsiteX235" fmla="*/ 1498838 w 11269336"/>
              <a:gd name="connsiteY235" fmla="*/ 2189213 h 2323145"/>
              <a:gd name="connsiteX236" fmla="*/ 1494279 w 11269336"/>
              <a:gd name="connsiteY236" fmla="*/ 2183112 h 2323145"/>
              <a:gd name="connsiteX237" fmla="*/ 1473714 w 11269336"/>
              <a:gd name="connsiteY237" fmla="*/ 2179625 h 2323145"/>
              <a:gd name="connsiteX238" fmla="*/ 1449503 w 11269336"/>
              <a:gd name="connsiteY238" fmla="*/ 2182633 h 2323145"/>
              <a:gd name="connsiteX239" fmla="*/ 1266687 w 11269336"/>
              <a:gd name="connsiteY239" fmla="*/ 2212688 h 2323145"/>
              <a:gd name="connsiteX240" fmla="*/ 1239614 w 11269336"/>
              <a:gd name="connsiteY240" fmla="*/ 2209727 h 2323145"/>
              <a:gd name="connsiteX241" fmla="*/ 1202436 w 11269336"/>
              <a:gd name="connsiteY241" fmla="*/ 2209817 h 2323145"/>
              <a:gd name="connsiteX242" fmla="*/ 1136097 w 11269336"/>
              <a:gd name="connsiteY242" fmla="*/ 2205112 h 2323145"/>
              <a:gd name="connsiteX243" fmla="*/ 988232 w 11269336"/>
              <a:gd name="connsiteY243" fmla="*/ 2235635 h 2323145"/>
              <a:gd name="connsiteX244" fmla="*/ 981959 w 11269336"/>
              <a:gd name="connsiteY244" fmla="*/ 2231607 h 2323145"/>
              <a:gd name="connsiteX245" fmla="*/ 938600 w 11269336"/>
              <a:gd name="connsiteY245" fmla="*/ 2238113 h 2323145"/>
              <a:gd name="connsiteX246" fmla="*/ 791788 w 11269336"/>
              <a:gd name="connsiteY246" fmla="*/ 2293224 h 2323145"/>
              <a:gd name="connsiteX247" fmla="*/ 706914 w 11269336"/>
              <a:gd name="connsiteY247" fmla="*/ 2305046 h 2323145"/>
              <a:gd name="connsiteX248" fmla="*/ 675971 w 11269336"/>
              <a:gd name="connsiteY248" fmla="*/ 2304030 h 2323145"/>
              <a:gd name="connsiteX249" fmla="*/ 624180 w 11269336"/>
              <a:gd name="connsiteY249" fmla="*/ 2302650 h 2323145"/>
              <a:gd name="connsiteX250" fmla="*/ 583453 w 11269336"/>
              <a:gd name="connsiteY250" fmla="*/ 2288788 h 2323145"/>
              <a:gd name="connsiteX251" fmla="*/ 540946 w 11269336"/>
              <a:gd name="connsiteY251" fmla="*/ 2292721 h 2323145"/>
              <a:gd name="connsiteX252" fmla="*/ 533680 w 11269336"/>
              <a:gd name="connsiteY252" fmla="*/ 2310233 h 2323145"/>
              <a:gd name="connsiteX253" fmla="*/ 487366 w 11269336"/>
              <a:gd name="connsiteY253" fmla="*/ 2309053 h 2323145"/>
              <a:gd name="connsiteX254" fmla="*/ 416820 w 11269336"/>
              <a:gd name="connsiteY254" fmla="*/ 2305443 h 2323145"/>
              <a:gd name="connsiteX255" fmla="*/ 376805 w 11269336"/>
              <a:gd name="connsiteY255" fmla="*/ 2307647 h 2323145"/>
              <a:gd name="connsiteX256" fmla="*/ 266777 w 11269336"/>
              <a:gd name="connsiteY256" fmla="*/ 2309012 h 2323145"/>
              <a:gd name="connsiteX257" fmla="*/ 156013 w 11269336"/>
              <a:gd name="connsiteY257" fmla="*/ 2306832 h 2323145"/>
              <a:gd name="connsiteX258" fmla="*/ 87258 w 11269336"/>
              <a:gd name="connsiteY258" fmla="*/ 2285511 h 2323145"/>
              <a:gd name="connsiteX259" fmla="*/ 23798 w 11269336"/>
              <a:gd name="connsiteY259" fmla="*/ 2281822 h 2323145"/>
              <a:gd name="connsiteX260" fmla="*/ 0 w 11269336"/>
              <a:gd name="connsiteY260" fmla="*/ 2285369 h 2323145"/>
              <a:gd name="connsiteX261" fmla="*/ 0 w 11269336"/>
              <a:gd name="connsiteY261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593061 w 11269336"/>
              <a:gd name="connsiteY142" fmla="*/ 2171597 h 2323145"/>
              <a:gd name="connsiteX143" fmla="*/ 4533444 w 11269336"/>
              <a:gd name="connsiteY143" fmla="*/ 2181200 h 2323145"/>
              <a:gd name="connsiteX144" fmla="*/ 4492832 w 11269336"/>
              <a:gd name="connsiteY144" fmla="*/ 2188033 h 2323145"/>
              <a:gd name="connsiteX145" fmla="*/ 4467257 w 11269336"/>
              <a:gd name="connsiteY145" fmla="*/ 2196121 h 2323145"/>
              <a:gd name="connsiteX146" fmla="*/ 4459937 w 11269336"/>
              <a:gd name="connsiteY146" fmla="*/ 2195182 h 2323145"/>
              <a:gd name="connsiteX147" fmla="*/ 4433312 w 11269336"/>
              <a:gd name="connsiteY147" fmla="*/ 2199004 h 2323145"/>
              <a:gd name="connsiteX148" fmla="*/ 4420601 w 11269336"/>
              <a:gd name="connsiteY148" fmla="*/ 2205158 h 2323145"/>
              <a:gd name="connsiteX149" fmla="*/ 4405765 w 11269336"/>
              <a:gd name="connsiteY149" fmla="*/ 2199902 h 2323145"/>
              <a:gd name="connsiteX150" fmla="*/ 4401354 w 11269336"/>
              <a:gd name="connsiteY150" fmla="*/ 2194745 h 2323145"/>
              <a:gd name="connsiteX151" fmla="*/ 4383151 w 11269336"/>
              <a:gd name="connsiteY151" fmla="*/ 2201140 h 2323145"/>
              <a:gd name="connsiteX152" fmla="*/ 4366646 w 11269336"/>
              <a:gd name="connsiteY152" fmla="*/ 2198564 h 2323145"/>
              <a:gd name="connsiteX153" fmla="*/ 4354009 w 11269336"/>
              <a:gd name="connsiteY153" fmla="*/ 2204984 h 2323145"/>
              <a:gd name="connsiteX154" fmla="*/ 4348284 w 11269336"/>
              <a:gd name="connsiteY154" fmla="*/ 2205270 h 2323145"/>
              <a:gd name="connsiteX155" fmla="*/ 4333906 w 11269336"/>
              <a:gd name="connsiteY155" fmla="*/ 2205251 h 2323145"/>
              <a:gd name="connsiteX156" fmla="*/ 4308819 w 11269336"/>
              <a:gd name="connsiteY156" fmla="*/ 2203822 h 2323145"/>
              <a:gd name="connsiteX157" fmla="*/ 4301210 w 11269336"/>
              <a:gd name="connsiteY157" fmla="*/ 2204456 h 2323145"/>
              <a:gd name="connsiteX158" fmla="*/ 4283095 w 11269336"/>
              <a:gd name="connsiteY158" fmla="*/ 2198177 h 2323145"/>
              <a:gd name="connsiteX159" fmla="*/ 4250119 w 11269336"/>
              <a:gd name="connsiteY159" fmla="*/ 2196342 h 2323145"/>
              <a:gd name="connsiteX160" fmla="*/ 4189203 w 11269336"/>
              <a:gd name="connsiteY160" fmla="*/ 2178994 h 2323145"/>
              <a:gd name="connsiteX161" fmla="*/ 4154035 w 11269336"/>
              <a:gd name="connsiteY161" fmla="*/ 2171950 h 2323145"/>
              <a:gd name="connsiteX162" fmla="*/ 4129569 w 11269336"/>
              <a:gd name="connsiteY162" fmla="*/ 2163850 h 2323145"/>
              <a:gd name="connsiteX163" fmla="*/ 4061250 w 11269336"/>
              <a:gd name="connsiteY163" fmla="*/ 2159236 h 2323145"/>
              <a:gd name="connsiteX164" fmla="*/ 3945480 w 11269336"/>
              <a:gd name="connsiteY164" fmla="*/ 2158279 h 2323145"/>
              <a:gd name="connsiteX165" fmla="*/ 3921468 w 11269336"/>
              <a:gd name="connsiteY165" fmla="*/ 2156588 h 2323145"/>
              <a:gd name="connsiteX166" fmla="*/ 3903348 w 11269336"/>
              <a:gd name="connsiteY166" fmla="*/ 2149220 h 2323145"/>
              <a:gd name="connsiteX167" fmla="*/ 3901342 w 11269336"/>
              <a:gd name="connsiteY167" fmla="*/ 2142355 h 2323145"/>
              <a:gd name="connsiteX168" fmla="*/ 3888539 w 11269336"/>
              <a:gd name="connsiteY168" fmla="*/ 2140476 h 2323145"/>
              <a:gd name="connsiteX169" fmla="*/ 3885662 w 11269336"/>
              <a:gd name="connsiteY169" fmla="*/ 2138740 h 2323145"/>
              <a:gd name="connsiteX170" fmla="*/ 3868627 w 11269336"/>
              <a:gd name="connsiteY170" fmla="*/ 2130023 h 2323145"/>
              <a:gd name="connsiteX171" fmla="*/ 3819177 w 11269336"/>
              <a:gd name="connsiteY171" fmla="*/ 2142111 h 2323145"/>
              <a:gd name="connsiteX172" fmla="*/ 3769100 w 11269336"/>
              <a:gd name="connsiteY172" fmla="*/ 2131731 h 2323145"/>
              <a:gd name="connsiteX173" fmla="*/ 3562752 w 11269336"/>
              <a:gd name="connsiteY173" fmla="*/ 2131785 h 2323145"/>
              <a:gd name="connsiteX174" fmla="*/ 3541402 w 11269336"/>
              <a:gd name="connsiteY174" fmla="*/ 2106821 h 2323145"/>
              <a:gd name="connsiteX175" fmla="*/ 3365341 w 11269336"/>
              <a:gd name="connsiteY175" fmla="*/ 2077638 h 2323145"/>
              <a:gd name="connsiteX176" fmla="*/ 3170922 w 11269336"/>
              <a:gd name="connsiteY176" fmla="*/ 2115957 h 2323145"/>
              <a:gd name="connsiteX177" fmla="*/ 3156256 w 11269336"/>
              <a:gd name="connsiteY177" fmla="*/ 2124773 h 2323145"/>
              <a:gd name="connsiteX178" fmla="*/ 3140298 w 11269336"/>
              <a:gd name="connsiteY178" fmla="*/ 2129182 h 2323145"/>
              <a:gd name="connsiteX179" fmla="*/ 3138514 w 11269336"/>
              <a:gd name="connsiteY179" fmla="*/ 2128069 h 2323145"/>
              <a:gd name="connsiteX180" fmla="*/ 3120467 w 11269336"/>
              <a:gd name="connsiteY180" fmla="*/ 2128281 h 2323145"/>
              <a:gd name="connsiteX181" fmla="*/ 3116175 w 11269336"/>
              <a:gd name="connsiteY181" fmla="*/ 2131633 h 2323145"/>
              <a:gd name="connsiteX182" fmla="*/ 3103685 w 11269336"/>
              <a:gd name="connsiteY182" fmla="*/ 2132814 h 2323145"/>
              <a:gd name="connsiteX183" fmla="*/ 3078794 w 11269336"/>
              <a:gd name="connsiteY183" fmla="*/ 2137935 h 2323145"/>
              <a:gd name="connsiteX184" fmla="*/ 3074407 w 11269336"/>
              <a:gd name="connsiteY184" fmla="*/ 2136274 h 2323145"/>
              <a:gd name="connsiteX185" fmla="*/ 3037285 w 11269336"/>
              <a:gd name="connsiteY185" fmla="*/ 2139919 h 2323145"/>
              <a:gd name="connsiteX186" fmla="*/ 3036901 w 11269336"/>
              <a:gd name="connsiteY186" fmla="*/ 2138726 h 2323145"/>
              <a:gd name="connsiteX187" fmla="*/ 3026996 w 11269336"/>
              <a:gd name="connsiteY187" fmla="*/ 2134322 h 2323145"/>
              <a:gd name="connsiteX188" fmla="*/ 3007772 w 11269336"/>
              <a:gd name="connsiteY188" fmla="*/ 2128742 h 2323145"/>
              <a:gd name="connsiteX189" fmla="*/ 2965030 w 11269336"/>
              <a:gd name="connsiteY189" fmla="*/ 2100494 h 2323145"/>
              <a:gd name="connsiteX190" fmla="*/ 2926342 w 11269336"/>
              <a:gd name="connsiteY190" fmla="*/ 2104155 h 2323145"/>
              <a:gd name="connsiteX191" fmla="*/ 2918608 w 11269336"/>
              <a:gd name="connsiteY191" fmla="*/ 2104215 h 2323145"/>
              <a:gd name="connsiteX192" fmla="*/ 2918475 w 11269336"/>
              <a:gd name="connsiteY192" fmla="*/ 2103937 h 2323145"/>
              <a:gd name="connsiteX193" fmla="*/ 2910360 w 11269336"/>
              <a:gd name="connsiteY193" fmla="*/ 2103444 h 2323145"/>
              <a:gd name="connsiteX194" fmla="*/ 2904507 w 11269336"/>
              <a:gd name="connsiteY194" fmla="*/ 2104326 h 2323145"/>
              <a:gd name="connsiteX195" fmla="*/ 2889503 w 11269336"/>
              <a:gd name="connsiteY195" fmla="*/ 2104443 h 2323145"/>
              <a:gd name="connsiteX196" fmla="*/ 2884480 w 11269336"/>
              <a:gd name="connsiteY196" fmla="*/ 2102626 h 2323145"/>
              <a:gd name="connsiteX197" fmla="*/ 2882689 w 11269336"/>
              <a:gd name="connsiteY197" fmla="*/ 2099228 h 2323145"/>
              <a:gd name="connsiteX198" fmla="*/ 2881291 w 11269336"/>
              <a:gd name="connsiteY198" fmla="*/ 2099618 h 2323145"/>
              <a:gd name="connsiteX199" fmla="*/ 2853979 w 11269336"/>
              <a:gd name="connsiteY199" fmla="*/ 2090388 h 2323145"/>
              <a:gd name="connsiteX200" fmla="*/ 2791790 w 11269336"/>
              <a:gd name="connsiteY200" fmla="*/ 2080332 h 2323145"/>
              <a:gd name="connsiteX201" fmla="*/ 2755844 w 11269336"/>
              <a:gd name="connsiteY201" fmla="*/ 2078874 h 2323145"/>
              <a:gd name="connsiteX202" fmla="*/ 2657742 w 11269336"/>
              <a:gd name="connsiteY202" fmla="*/ 2070179 h 2323145"/>
              <a:gd name="connsiteX203" fmla="*/ 2559549 w 11269336"/>
              <a:gd name="connsiteY203" fmla="*/ 2057873 h 2323145"/>
              <a:gd name="connsiteX204" fmla="*/ 2512054 w 11269336"/>
              <a:gd name="connsiteY204" fmla="*/ 2031671 h 2323145"/>
              <a:gd name="connsiteX205" fmla="*/ 2506437 w 11269336"/>
              <a:gd name="connsiteY205" fmla="*/ 2030918 h 2323145"/>
              <a:gd name="connsiteX206" fmla="*/ 2491752 w 11269336"/>
              <a:gd name="connsiteY206" fmla="*/ 2033906 h 2323145"/>
              <a:gd name="connsiteX207" fmla="*/ 2486338 w 11269336"/>
              <a:gd name="connsiteY207" fmla="*/ 2035862 h 2323145"/>
              <a:gd name="connsiteX208" fmla="*/ 2478186 w 11269336"/>
              <a:gd name="connsiteY208" fmla="*/ 2036953 h 2323145"/>
              <a:gd name="connsiteX209" fmla="*/ 2477950 w 11269336"/>
              <a:gd name="connsiteY209" fmla="*/ 2036715 h 2323145"/>
              <a:gd name="connsiteX210" fmla="*/ 2470381 w 11269336"/>
              <a:gd name="connsiteY210" fmla="*/ 2038256 h 2323145"/>
              <a:gd name="connsiteX211" fmla="*/ 2433781 w 11269336"/>
              <a:gd name="connsiteY211" fmla="*/ 2049140 h 2323145"/>
              <a:gd name="connsiteX212" fmla="*/ 2381172 w 11269336"/>
              <a:gd name="connsiteY212" fmla="*/ 2030645 h 2323145"/>
              <a:gd name="connsiteX213" fmla="*/ 2360198 w 11269336"/>
              <a:gd name="connsiteY213" fmla="*/ 2029059 h 2323145"/>
              <a:gd name="connsiteX214" fmla="*/ 2348815 w 11269336"/>
              <a:gd name="connsiteY214" fmla="*/ 2026798 h 2323145"/>
              <a:gd name="connsiteX215" fmla="*/ 2347988 w 11269336"/>
              <a:gd name="connsiteY215" fmla="*/ 2025745 h 2323145"/>
              <a:gd name="connsiteX216" fmla="*/ 2312920 w 11269336"/>
              <a:gd name="connsiteY216" fmla="*/ 2036311 h 2323145"/>
              <a:gd name="connsiteX217" fmla="*/ 2307986 w 11269336"/>
              <a:gd name="connsiteY217" fmla="*/ 2035583 h 2323145"/>
              <a:gd name="connsiteX218" fmla="*/ 2285481 w 11269336"/>
              <a:gd name="connsiteY218" fmla="*/ 2045197 h 2323145"/>
              <a:gd name="connsiteX219" fmla="*/ 2273666 w 11269336"/>
              <a:gd name="connsiteY219" fmla="*/ 2048710 h 2323145"/>
              <a:gd name="connsiteX220" fmla="*/ 2270719 w 11269336"/>
              <a:gd name="connsiteY220" fmla="*/ 2052702 h 2323145"/>
              <a:gd name="connsiteX221" fmla="*/ 2253080 w 11269336"/>
              <a:gd name="connsiteY221" fmla="*/ 2056363 h 2323145"/>
              <a:gd name="connsiteX222" fmla="*/ 2250906 w 11269336"/>
              <a:gd name="connsiteY222" fmla="*/ 2055654 h 2323145"/>
              <a:gd name="connsiteX223" fmla="*/ 2236905 w 11269336"/>
              <a:gd name="connsiteY223" fmla="*/ 2062882 h 2323145"/>
              <a:gd name="connsiteX224" fmla="*/ 2225830 w 11269336"/>
              <a:gd name="connsiteY224" fmla="*/ 2074027 h 2323145"/>
              <a:gd name="connsiteX225" fmla="*/ 2073776 w 11269336"/>
              <a:gd name="connsiteY225" fmla="*/ 2089244 h 2323145"/>
              <a:gd name="connsiteX226" fmla="*/ 1948256 w 11269336"/>
              <a:gd name="connsiteY226" fmla="*/ 2146616 h 2323145"/>
              <a:gd name="connsiteX227" fmla="*/ 1865582 w 11269336"/>
              <a:gd name="connsiteY227" fmla="*/ 2153738 h 2323145"/>
              <a:gd name="connsiteX228" fmla="*/ 1835210 w 11269336"/>
              <a:gd name="connsiteY228" fmla="*/ 2134244 h 2323145"/>
              <a:gd name="connsiteX229" fmla="*/ 1632661 w 11269336"/>
              <a:gd name="connsiteY229" fmla="*/ 2173882 h 2323145"/>
              <a:gd name="connsiteX230" fmla="*/ 1579590 w 11269336"/>
              <a:gd name="connsiteY230" fmla="*/ 2173680 h 2323145"/>
              <a:gd name="connsiteX231" fmla="*/ 1535601 w 11269336"/>
              <a:gd name="connsiteY231" fmla="*/ 2194590 h 2323145"/>
              <a:gd name="connsiteX232" fmla="*/ 1515594 w 11269336"/>
              <a:gd name="connsiteY232" fmla="*/ 2189622 h 2323145"/>
              <a:gd name="connsiteX233" fmla="*/ 1512113 w 11269336"/>
              <a:gd name="connsiteY233" fmla="*/ 2188534 h 2323145"/>
              <a:gd name="connsiteX234" fmla="*/ 1498838 w 11269336"/>
              <a:gd name="connsiteY234" fmla="*/ 2189213 h 2323145"/>
              <a:gd name="connsiteX235" fmla="*/ 1494279 w 11269336"/>
              <a:gd name="connsiteY235" fmla="*/ 2183112 h 2323145"/>
              <a:gd name="connsiteX236" fmla="*/ 1473714 w 11269336"/>
              <a:gd name="connsiteY236" fmla="*/ 2179625 h 2323145"/>
              <a:gd name="connsiteX237" fmla="*/ 1449503 w 11269336"/>
              <a:gd name="connsiteY237" fmla="*/ 2182633 h 2323145"/>
              <a:gd name="connsiteX238" fmla="*/ 1266687 w 11269336"/>
              <a:gd name="connsiteY238" fmla="*/ 2212688 h 2323145"/>
              <a:gd name="connsiteX239" fmla="*/ 1239614 w 11269336"/>
              <a:gd name="connsiteY239" fmla="*/ 2209727 h 2323145"/>
              <a:gd name="connsiteX240" fmla="*/ 1202436 w 11269336"/>
              <a:gd name="connsiteY240" fmla="*/ 2209817 h 2323145"/>
              <a:gd name="connsiteX241" fmla="*/ 1136097 w 11269336"/>
              <a:gd name="connsiteY241" fmla="*/ 2205112 h 2323145"/>
              <a:gd name="connsiteX242" fmla="*/ 988232 w 11269336"/>
              <a:gd name="connsiteY242" fmla="*/ 2235635 h 2323145"/>
              <a:gd name="connsiteX243" fmla="*/ 981959 w 11269336"/>
              <a:gd name="connsiteY243" fmla="*/ 2231607 h 2323145"/>
              <a:gd name="connsiteX244" fmla="*/ 938600 w 11269336"/>
              <a:gd name="connsiteY244" fmla="*/ 2238113 h 2323145"/>
              <a:gd name="connsiteX245" fmla="*/ 791788 w 11269336"/>
              <a:gd name="connsiteY245" fmla="*/ 2293224 h 2323145"/>
              <a:gd name="connsiteX246" fmla="*/ 706914 w 11269336"/>
              <a:gd name="connsiteY246" fmla="*/ 2305046 h 2323145"/>
              <a:gd name="connsiteX247" fmla="*/ 675971 w 11269336"/>
              <a:gd name="connsiteY247" fmla="*/ 2304030 h 2323145"/>
              <a:gd name="connsiteX248" fmla="*/ 624180 w 11269336"/>
              <a:gd name="connsiteY248" fmla="*/ 2302650 h 2323145"/>
              <a:gd name="connsiteX249" fmla="*/ 583453 w 11269336"/>
              <a:gd name="connsiteY249" fmla="*/ 2288788 h 2323145"/>
              <a:gd name="connsiteX250" fmla="*/ 540946 w 11269336"/>
              <a:gd name="connsiteY250" fmla="*/ 2292721 h 2323145"/>
              <a:gd name="connsiteX251" fmla="*/ 533680 w 11269336"/>
              <a:gd name="connsiteY251" fmla="*/ 2310233 h 2323145"/>
              <a:gd name="connsiteX252" fmla="*/ 487366 w 11269336"/>
              <a:gd name="connsiteY252" fmla="*/ 2309053 h 2323145"/>
              <a:gd name="connsiteX253" fmla="*/ 416820 w 11269336"/>
              <a:gd name="connsiteY253" fmla="*/ 2305443 h 2323145"/>
              <a:gd name="connsiteX254" fmla="*/ 376805 w 11269336"/>
              <a:gd name="connsiteY254" fmla="*/ 2307647 h 2323145"/>
              <a:gd name="connsiteX255" fmla="*/ 266777 w 11269336"/>
              <a:gd name="connsiteY255" fmla="*/ 2309012 h 2323145"/>
              <a:gd name="connsiteX256" fmla="*/ 156013 w 11269336"/>
              <a:gd name="connsiteY256" fmla="*/ 2306832 h 2323145"/>
              <a:gd name="connsiteX257" fmla="*/ 87258 w 11269336"/>
              <a:gd name="connsiteY257" fmla="*/ 2285511 h 2323145"/>
              <a:gd name="connsiteX258" fmla="*/ 23798 w 11269336"/>
              <a:gd name="connsiteY258" fmla="*/ 2281822 h 2323145"/>
              <a:gd name="connsiteX259" fmla="*/ 0 w 11269336"/>
              <a:gd name="connsiteY259" fmla="*/ 2285369 h 2323145"/>
              <a:gd name="connsiteX260" fmla="*/ 0 w 11269336"/>
              <a:gd name="connsiteY260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593061 w 11269336"/>
              <a:gd name="connsiteY141" fmla="*/ 2171597 h 2323145"/>
              <a:gd name="connsiteX142" fmla="*/ 4533444 w 11269336"/>
              <a:gd name="connsiteY142" fmla="*/ 2181200 h 2323145"/>
              <a:gd name="connsiteX143" fmla="*/ 4492832 w 11269336"/>
              <a:gd name="connsiteY143" fmla="*/ 2188033 h 2323145"/>
              <a:gd name="connsiteX144" fmla="*/ 4467257 w 11269336"/>
              <a:gd name="connsiteY144" fmla="*/ 2196121 h 2323145"/>
              <a:gd name="connsiteX145" fmla="*/ 4459937 w 11269336"/>
              <a:gd name="connsiteY145" fmla="*/ 2195182 h 2323145"/>
              <a:gd name="connsiteX146" fmla="*/ 4433312 w 11269336"/>
              <a:gd name="connsiteY146" fmla="*/ 2199004 h 2323145"/>
              <a:gd name="connsiteX147" fmla="*/ 4420601 w 11269336"/>
              <a:gd name="connsiteY147" fmla="*/ 2205158 h 2323145"/>
              <a:gd name="connsiteX148" fmla="*/ 4405765 w 11269336"/>
              <a:gd name="connsiteY148" fmla="*/ 2199902 h 2323145"/>
              <a:gd name="connsiteX149" fmla="*/ 4401354 w 11269336"/>
              <a:gd name="connsiteY149" fmla="*/ 2194745 h 2323145"/>
              <a:gd name="connsiteX150" fmla="*/ 4383151 w 11269336"/>
              <a:gd name="connsiteY150" fmla="*/ 2201140 h 2323145"/>
              <a:gd name="connsiteX151" fmla="*/ 4366646 w 11269336"/>
              <a:gd name="connsiteY151" fmla="*/ 2198564 h 2323145"/>
              <a:gd name="connsiteX152" fmla="*/ 4354009 w 11269336"/>
              <a:gd name="connsiteY152" fmla="*/ 2204984 h 2323145"/>
              <a:gd name="connsiteX153" fmla="*/ 4348284 w 11269336"/>
              <a:gd name="connsiteY153" fmla="*/ 2205270 h 2323145"/>
              <a:gd name="connsiteX154" fmla="*/ 4333906 w 11269336"/>
              <a:gd name="connsiteY154" fmla="*/ 2205251 h 2323145"/>
              <a:gd name="connsiteX155" fmla="*/ 4308819 w 11269336"/>
              <a:gd name="connsiteY155" fmla="*/ 2203822 h 2323145"/>
              <a:gd name="connsiteX156" fmla="*/ 4301210 w 11269336"/>
              <a:gd name="connsiteY156" fmla="*/ 2204456 h 2323145"/>
              <a:gd name="connsiteX157" fmla="*/ 4283095 w 11269336"/>
              <a:gd name="connsiteY157" fmla="*/ 2198177 h 2323145"/>
              <a:gd name="connsiteX158" fmla="*/ 4250119 w 11269336"/>
              <a:gd name="connsiteY158" fmla="*/ 2196342 h 2323145"/>
              <a:gd name="connsiteX159" fmla="*/ 4189203 w 11269336"/>
              <a:gd name="connsiteY159" fmla="*/ 2178994 h 2323145"/>
              <a:gd name="connsiteX160" fmla="*/ 4154035 w 11269336"/>
              <a:gd name="connsiteY160" fmla="*/ 2171950 h 2323145"/>
              <a:gd name="connsiteX161" fmla="*/ 4129569 w 11269336"/>
              <a:gd name="connsiteY161" fmla="*/ 2163850 h 2323145"/>
              <a:gd name="connsiteX162" fmla="*/ 4061250 w 11269336"/>
              <a:gd name="connsiteY162" fmla="*/ 2159236 h 2323145"/>
              <a:gd name="connsiteX163" fmla="*/ 3945480 w 11269336"/>
              <a:gd name="connsiteY163" fmla="*/ 2158279 h 2323145"/>
              <a:gd name="connsiteX164" fmla="*/ 3921468 w 11269336"/>
              <a:gd name="connsiteY164" fmla="*/ 2156588 h 2323145"/>
              <a:gd name="connsiteX165" fmla="*/ 3903348 w 11269336"/>
              <a:gd name="connsiteY165" fmla="*/ 2149220 h 2323145"/>
              <a:gd name="connsiteX166" fmla="*/ 3901342 w 11269336"/>
              <a:gd name="connsiteY166" fmla="*/ 2142355 h 2323145"/>
              <a:gd name="connsiteX167" fmla="*/ 3888539 w 11269336"/>
              <a:gd name="connsiteY167" fmla="*/ 2140476 h 2323145"/>
              <a:gd name="connsiteX168" fmla="*/ 3885662 w 11269336"/>
              <a:gd name="connsiteY168" fmla="*/ 2138740 h 2323145"/>
              <a:gd name="connsiteX169" fmla="*/ 3868627 w 11269336"/>
              <a:gd name="connsiteY169" fmla="*/ 2130023 h 2323145"/>
              <a:gd name="connsiteX170" fmla="*/ 3819177 w 11269336"/>
              <a:gd name="connsiteY170" fmla="*/ 2142111 h 2323145"/>
              <a:gd name="connsiteX171" fmla="*/ 3769100 w 11269336"/>
              <a:gd name="connsiteY171" fmla="*/ 2131731 h 2323145"/>
              <a:gd name="connsiteX172" fmla="*/ 3562752 w 11269336"/>
              <a:gd name="connsiteY172" fmla="*/ 2131785 h 2323145"/>
              <a:gd name="connsiteX173" fmla="*/ 3541402 w 11269336"/>
              <a:gd name="connsiteY173" fmla="*/ 2106821 h 2323145"/>
              <a:gd name="connsiteX174" fmla="*/ 3365341 w 11269336"/>
              <a:gd name="connsiteY174" fmla="*/ 2077638 h 2323145"/>
              <a:gd name="connsiteX175" fmla="*/ 3170922 w 11269336"/>
              <a:gd name="connsiteY175" fmla="*/ 2115957 h 2323145"/>
              <a:gd name="connsiteX176" fmla="*/ 3156256 w 11269336"/>
              <a:gd name="connsiteY176" fmla="*/ 2124773 h 2323145"/>
              <a:gd name="connsiteX177" fmla="*/ 3140298 w 11269336"/>
              <a:gd name="connsiteY177" fmla="*/ 2129182 h 2323145"/>
              <a:gd name="connsiteX178" fmla="*/ 3138514 w 11269336"/>
              <a:gd name="connsiteY178" fmla="*/ 2128069 h 2323145"/>
              <a:gd name="connsiteX179" fmla="*/ 3120467 w 11269336"/>
              <a:gd name="connsiteY179" fmla="*/ 2128281 h 2323145"/>
              <a:gd name="connsiteX180" fmla="*/ 3116175 w 11269336"/>
              <a:gd name="connsiteY180" fmla="*/ 2131633 h 2323145"/>
              <a:gd name="connsiteX181" fmla="*/ 3103685 w 11269336"/>
              <a:gd name="connsiteY181" fmla="*/ 2132814 h 2323145"/>
              <a:gd name="connsiteX182" fmla="*/ 3078794 w 11269336"/>
              <a:gd name="connsiteY182" fmla="*/ 2137935 h 2323145"/>
              <a:gd name="connsiteX183" fmla="*/ 3074407 w 11269336"/>
              <a:gd name="connsiteY183" fmla="*/ 2136274 h 2323145"/>
              <a:gd name="connsiteX184" fmla="*/ 3037285 w 11269336"/>
              <a:gd name="connsiteY184" fmla="*/ 2139919 h 2323145"/>
              <a:gd name="connsiteX185" fmla="*/ 3036901 w 11269336"/>
              <a:gd name="connsiteY185" fmla="*/ 2138726 h 2323145"/>
              <a:gd name="connsiteX186" fmla="*/ 3026996 w 11269336"/>
              <a:gd name="connsiteY186" fmla="*/ 2134322 h 2323145"/>
              <a:gd name="connsiteX187" fmla="*/ 3007772 w 11269336"/>
              <a:gd name="connsiteY187" fmla="*/ 2128742 h 2323145"/>
              <a:gd name="connsiteX188" fmla="*/ 2965030 w 11269336"/>
              <a:gd name="connsiteY188" fmla="*/ 2100494 h 2323145"/>
              <a:gd name="connsiteX189" fmla="*/ 2926342 w 11269336"/>
              <a:gd name="connsiteY189" fmla="*/ 2104155 h 2323145"/>
              <a:gd name="connsiteX190" fmla="*/ 2918608 w 11269336"/>
              <a:gd name="connsiteY190" fmla="*/ 2104215 h 2323145"/>
              <a:gd name="connsiteX191" fmla="*/ 2918475 w 11269336"/>
              <a:gd name="connsiteY191" fmla="*/ 2103937 h 2323145"/>
              <a:gd name="connsiteX192" fmla="*/ 2910360 w 11269336"/>
              <a:gd name="connsiteY192" fmla="*/ 2103444 h 2323145"/>
              <a:gd name="connsiteX193" fmla="*/ 2904507 w 11269336"/>
              <a:gd name="connsiteY193" fmla="*/ 2104326 h 2323145"/>
              <a:gd name="connsiteX194" fmla="*/ 2889503 w 11269336"/>
              <a:gd name="connsiteY194" fmla="*/ 2104443 h 2323145"/>
              <a:gd name="connsiteX195" fmla="*/ 2884480 w 11269336"/>
              <a:gd name="connsiteY195" fmla="*/ 2102626 h 2323145"/>
              <a:gd name="connsiteX196" fmla="*/ 2882689 w 11269336"/>
              <a:gd name="connsiteY196" fmla="*/ 2099228 h 2323145"/>
              <a:gd name="connsiteX197" fmla="*/ 2881291 w 11269336"/>
              <a:gd name="connsiteY197" fmla="*/ 2099618 h 2323145"/>
              <a:gd name="connsiteX198" fmla="*/ 2853979 w 11269336"/>
              <a:gd name="connsiteY198" fmla="*/ 2090388 h 2323145"/>
              <a:gd name="connsiteX199" fmla="*/ 2791790 w 11269336"/>
              <a:gd name="connsiteY199" fmla="*/ 2080332 h 2323145"/>
              <a:gd name="connsiteX200" fmla="*/ 2755844 w 11269336"/>
              <a:gd name="connsiteY200" fmla="*/ 2078874 h 2323145"/>
              <a:gd name="connsiteX201" fmla="*/ 2657742 w 11269336"/>
              <a:gd name="connsiteY201" fmla="*/ 2070179 h 2323145"/>
              <a:gd name="connsiteX202" fmla="*/ 2559549 w 11269336"/>
              <a:gd name="connsiteY202" fmla="*/ 2057873 h 2323145"/>
              <a:gd name="connsiteX203" fmla="*/ 2512054 w 11269336"/>
              <a:gd name="connsiteY203" fmla="*/ 2031671 h 2323145"/>
              <a:gd name="connsiteX204" fmla="*/ 2506437 w 11269336"/>
              <a:gd name="connsiteY204" fmla="*/ 2030918 h 2323145"/>
              <a:gd name="connsiteX205" fmla="*/ 2491752 w 11269336"/>
              <a:gd name="connsiteY205" fmla="*/ 2033906 h 2323145"/>
              <a:gd name="connsiteX206" fmla="*/ 2486338 w 11269336"/>
              <a:gd name="connsiteY206" fmla="*/ 2035862 h 2323145"/>
              <a:gd name="connsiteX207" fmla="*/ 2478186 w 11269336"/>
              <a:gd name="connsiteY207" fmla="*/ 2036953 h 2323145"/>
              <a:gd name="connsiteX208" fmla="*/ 2477950 w 11269336"/>
              <a:gd name="connsiteY208" fmla="*/ 2036715 h 2323145"/>
              <a:gd name="connsiteX209" fmla="*/ 2470381 w 11269336"/>
              <a:gd name="connsiteY209" fmla="*/ 2038256 h 2323145"/>
              <a:gd name="connsiteX210" fmla="*/ 2433781 w 11269336"/>
              <a:gd name="connsiteY210" fmla="*/ 2049140 h 2323145"/>
              <a:gd name="connsiteX211" fmla="*/ 2381172 w 11269336"/>
              <a:gd name="connsiteY211" fmla="*/ 2030645 h 2323145"/>
              <a:gd name="connsiteX212" fmla="*/ 2360198 w 11269336"/>
              <a:gd name="connsiteY212" fmla="*/ 2029059 h 2323145"/>
              <a:gd name="connsiteX213" fmla="*/ 2348815 w 11269336"/>
              <a:gd name="connsiteY213" fmla="*/ 2026798 h 2323145"/>
              <a:gd name="connsiteX214" fmla="*/ 2347988 w 11269336"/>
              <a:gd name="connsiteY214" fmla="*/ 2025745 h 2323145"/>
              <a:gd name="connsiteX215" fmla="*/ 2312920 w 11269336"/>
              <a:gd name="connsiteY215" fmla="*/ 2036311 h 2323145"/>
              <a:gd name="connsiteX216" fmla="*/ 2307986 w 11269336"/>
              <a:gd name="connsiteY216" fmla="*/ 2035583 h 2323145"/>
              <a:gd name="connsiteX217" fmla="*/ 2285481 w 11269336"/>
              <a:gd name="connsiteY217" fmla="*/ 2045197 h 2323145"/>
              <a:gd name="connsiteX218" fmla="*/ 2273666 w 11269336"/>
              <a:gd name="connsiteY218" fmla="*/ 2048710 h 2323145"/>
              <a:gd name="connsiteX219" fmla="*/ 2270719 w 11269336"/>
              <a:gd name="connsiteY219" fmla="*/ 2052702 h 2323145"/>
              <a:gd name="connsiteX220" fmla="*/ 2253080 w 11269336"/>
              <a:gd name="connsiteY220" fmla="*/ 2056363 h 2323145"/>
              <a:gd name="connsiteX221" fmla="*/ 2250906 w 11269336"/>
              <a:gd name="connsiteY221" fmla="*/ 2055654 h 2323145"/>
              <a:gd name="connsiteX222" fmla="*/ 2236905 w 11269336"/>
              <a:gd name="connsiteY222" fmla="*/ 2062882 h 2323145"/>
              <a:gd name="connsiteX223" fmla="*/ 2225830 w 11269336"/>
              <a:gd name="connsiteY223" fmla="*/ 2074027 h 2323145"/>
              <a:gd name="connsiteX224" fmla="*/ 2073776 w 11269336"/>
              <a:gd name="connsiteY224" fmla="*/ 2089244 h 2323145"/>
              <a:gd name="connsiteX225" fmla="*/ 1948256 w 11269336"/>
              <a:gd name="connsiteY225" fmla="*/ 2146616 h 2323145"/>
              <a:gd name="connsiteX226" fmla="*/ 1865582 w 11269336"/>
              <a:gd name="connsiteY226" fmla="*/ 2153738 h 2323145"/>
              <a:gd name="connsiteX227" fmla="*/ 1835210 w 11269336"/>
              <a:gd name="connsiteY227" fmla="*/ 2134244 h 2323145"/>
              <a:gd name="connsiteX228" fmla="*/ 1632661 w 11269336"/>
              <a:gd name="connsiteY228" fmla="*/ 2173882 h 2323145"/>
              <a:gd name="connsiteX229" fmla="*/ 1579590 w 11269336"/>
              <a:gd name="connsiteY229" fmla="*/ 2173680 h 2323145"/>
              <a:gd name="connsiteX230" fmla="*/ 1535601 w 11269336"/>
              <a:gd name="connsiteY230" fmla="*/ 2194590 h 2323145"/>
              <a:gd name="connsiteX231" fmla="*/ 1515594 w 11269336"/>
              <a:gd name="connsiteY231" fmla="*/ 2189622 h 2323145"/>
              <a:gd name="connsiteX232" fmla="*/ 1512113 w 11269336"/>
              <a:gd name="connsiteY232" fmla="*/ 2188534 h 2323145"/>
              <a:gd name="connsiteX233" fmla="*/ 1498838 w 11269336"/>
              <a:gd name="connsiteY233" fmla="*/ 2189213 h 2323145"/>
              <a:gd name="connsiteX234" fmla="*/ 1494279 w 11269336"/>
              <a:gd name="connsiteY234" fmla="*/ 2183112 h 2323145"/>
              <a:gd name="connsiteX235" fmla="*/ 1473714 w 11269336"/>
              <a:gd name="connsiteY235" fmla="*/ 2179625 h 2323145"/>
              <a:gd name="connsiteX236" fmla="*/ 1449503 w 11269336"/>
              <a:gd name="connsiteY236" fmla="*/ 2182633 h 2323145"/>
              <a:gd name="connsiteX237" fmla="*/ 1266687 w 11269336"/>
              <a:gd name="connsiteY237" fmla="*/ 2212688 h 2323145"/>
              <a:gd name="connsiteX238" fmla="*/ 1239614 w 11269336"/>
              <a:gd name="connsiteY238" fmla="*/ 2209727 h 2323145"/>
              <a:gd name="connsiteX239" fmla="*/ 1202436 w 11269336"/>
              <a:gd name="connsiteY239" fmla="*/ 2209817 h 2323145"/>
              <a:gd name="connsiteX240" fmla="*/ 1136097 w 11269336"/>
              <a:gd name="connsiteY240" fmla="*/ 2205112 h 2323145"/>
              <a:gd name="connsiteX241" fmla="*/ 988232 w 11269336"/>
              <a:gd name="connsiteY241" fmla="*/ 2235635 h 2323145"/>
              <a:gd name="connsiteX242" fmla="*/ 981959 w 11269336"/>
              <a:gd name="connsiteY242" fmla="*/ 2231607 h 2323145"/>
              <a:gd name="connsiteX243" fmla="*/ 938600 w 11269336"/>
              <a:gd name="connsiteY243" fmla="*/ 2238113 h 2323145"/>
              <a:gd name="connsiteX244" fmla="*/ 791788 w 11269336"/>
              <a:gd name="connsiteY244" fmla="*/ 2293224 h 2323145"/>
              <a:gd name="connsiteX245" fmla="*/ 706914 w 11269336"/>
              <a:gd name="connsiteY245" fmla="*/ 2305046 h 2323145"/>
              <a:gd name="connsiteX246" fmla="*/ 675971 w 11269336"/>
              <a:gd name="connsiteY246" fmla="*/ 2304030 h 2323145"/>
              <a:gd name="connsiteX247" fmla="*/ 624180 w 11269336"/>
              <a:gd name="connsiteY247" fmla="*/ 2302650 h 2323145"/>
              <a:gd name="connsiteX248" fmla="*/ 583453 w 11269336"/>
              <a:gd name="connsiteY248" fmla="*/ 2288788 h 2323145"/>
              <a:gd name="connsiteX249" fmla="*/ 540946 w 11269336"/>
              <a:gd name="connsiteY249" fmla="*/ 2292721 h 2323145"/>
              <a:gd name="connsiteX250" fmla="*/ 533680 w 11269336"/>
              <a:gd name="connsiteY250" fmla="*/ 2310233 h 2323145"/>
              <a:gd name="connsiteX251" fmla="*/ 487366 w 11269336"/>
              <a:gd name="connsiteY251" fmla="*/ 2309053 h 2323145"/>
              <a:gd name="connsiteX252" fmla="*/ 416820 w 11269336"/>
              <a:gd name="connsiteY252" fmla="*/ 2305443 h 2323145"/>
              <a:gd name="connsiteX253" fmla="*/ 376805 w 11269336"/>
              <a:gd name="connsiteY253" fmla="*/ 2307647 h 2323145"/>
              <a:gd name="connsiteX254" fmla="*/ 266777 w 11269336"/>
              <a:gd name="connsiteY254" fmla="*/ 2309012 h 2323145"/>
              <a:gd name="connsiteX255" fmla="*/ 156013 w 11269336"/>
              <a:gd name="connsiteY255" fmla="*/ 2306832 h 2323145"/>
              <a:gd name="connsiteX256" fmla="*/ 87258 w 11269336"/>
              <a:gd name="connsiteY256" fmla="*/ 2285511 h 2323145"/>
              <a:gd name="connsiteX257" fmla="*/ 23798 w 11269336"/>
              <a:gd name="connsiteY257" fmla="*/ 2281822 h 2323145"/>
              <a:gd name="connsiteX258" fmla="*/ 0 w 11269336"/>
              <a:gd name="connsiteY258" fmla="*/ 2285369 h 2323145"/>
              <a:gd name="connsiteX259" fmla="*/ 0 w 11269336"/>
              <a:gd name="connsiteY259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59937 w 11269336"/>
              <a:gd name="connsiteY144" fmla="*/ 2195182 h 2323145"/>
              <a:gd name="connsiteX145" fmla="*/ 4433312 w 11269336"/>
              <a:gd name="connsiteY145" fmla="*/ 2199004 h 2323145"/>
              <a:gd name="connsiteX146" fmla="*/ 4420601 w 11269336"/>
              <a:gd name="connsiteY146" fmla="*/ 2205158 h 2323145"/>
              <a:gd name="connsiteX147" fmla="*/ 4405765 w 11269336"/>
              <a:gd name="connsiteY147" fmla="*/ 2199902 h 2323145"/>
              <a:gd name="connsiteX148" fmla="*/ 4401354 w 11269336"/>
              <a:gd name="connsiteY148" fmla="*/ 2194745 h 2323145"/>
              <a:gd name="connsiteX149" fmla="*/ 4383151 w 11269336"/>
              <a:gd name="connsiteY149" fmla="*/ 2201140 h 2323145"/>
              <a:gd name="connsiteX150" fmla="*/ 4366646 w 11269336"/>
              <a:gd name="connsiteY150" fmla="*/ 2198564 h 2323145"/>
              <a:gd name="connsiteX151" fmla="*/ 4354009 w 11269336"/>
              <a:gd name="connsiteY151" fmla="*/ 2204984 h 2323145"/>
              <a:gd name="connsiteX152" fmla="*/ 4348284 w 11269336"/>
              <a:gd name="connsiteY152" fmla="*/ 2205270 h 2323145"/>
              <a:gd name="connsiteX153" fmla="*/ 4333906 w 11269336"/>
              <a:gd name="connsiteY153" fmla="*/ 2205251 h 2323145"/>
              <a:gd name="connsiteX154" fmla="*/ 4308819 w 11269336"/>
              <a:gd name="connsiteY154" fmla="*/ 2203822 h 2323145"/>
              <a:gd name="connsiteX155" fmla="*/ 4301210 w 11269336"/>
              <a:gd name="connsiteY155" fmla="*/ 2204456 h 2323145"/>
              <a:gd name="connsiteX156" fmla="*/ 4283095 w 11269336"/>
              <a:gd name="connsiteY156" fmla="*/ 2198177 h 2323145"/>
              <a:gd name="connsiteX157" fmla="*/ 4250119 w 11269336"/>
              <a:gd name="connsiteY157" fmla="*/ 2196342 h 2323145"/>
              <a:gd name="connsiteX158" fmla="*/ 4189203 w 11269336"/>
              <a:gd name="connsiteY158" fmla="*/ 2178994 h 2323145"/>
              <a:gd name="connsiteX159" fmla="*/ 4154035 w 11269336"/>
              <a:gd name="connsiteY159" fmla="*/ 2171950 h 2323145"/>
              <a:gd name="connsiteX160" fmla="*/ 4129569 w 11269336"/>
              <a:gd name="connsiteY160" fmla="*/ 2163850 h 2323145"/>
              <a:gd name="connsiteX161" fmla="*/ 4061250 w 11269336"/>
              <a:gd name="connsiteY161" fmla="*/ 2159236 h 2323145"/>
              <a:gd name="connsiteX162" fmla="*/ 3945480 w 11269336"/>
              <a:gd name="connsiteY162" fmla="*/ 2158279 h 2323145"/>
              <a:gd name="connsiteX163" fmla="*/ 3921468 w 11269336"/>
              <a:gd name="connsiteY163" fmla="*/ 2156588 h 2323145"/>
              <a:gd name="connsiteX164" fmla="*/ 3903348 w 11269336"/>
              <a:gd name="connsiteY164" fmla="*/ 2149220 h 2323145"/>
              <a:gd name="connsiteX165" fmla="*/ 3901342 w 11269336"/>
              <a:gd name="connsiteY165" fmla="*/ 2142355 h 2323145"/>
              <a:gd name="connsiteX166" fmla="*/ 3888539 w 11269336"/>
              <a:gd name="connsiteY166" fmla="*/ 2140476 h 2323145"/>
              <a:gd name="connsiteX167" fmla="*/ 3885662 w 11269336"/>
              <a:gd name="connsiteY167" fmla="*/ 2138740 h 2323145"/>
              <a:gd name="connsiteX168" fmla="*/ 3868627 w 11269336"/>
              <a:gd name="connsiteY168" fmla="*/ 2130023 h 2323145"/>
              <a:gd name="connsiteX169" fmla="*/ 3819177 w 11269336"/>
              <a:gd name="connsiteY169" fmla="*/ 2142111 h 2323145"/>
              <a:gd name="connsiteX170" fmla="*/ 3769100 w 11269336"/>
              <a:gd name="connsiteY170" fmla="*/ 2131731 h 2323145"/>
              <a:gd name="connsiteX171" fmla="*/ 3562752 w 11269336"/>
              <a:gd name="connsiteY171" fmla="*/ 2131785 h 2323145"/>
              <a:gd name="connsiteX172" fmla="*/ 3541402 w 11269336"/>
              <a:gd name="connsiteY172" fmla="*/ 2106821 h 2323145"/>
              <a:gd name="connsiteX173" fmla="*/ 3365341 w 11269336"/>
              <a:gd name="connsiteY173" fmla="*/ 2077638 h 2323145"/>
              <a:gd name="connsiteX174" fmla="*/ 3170922 w 11269336"/>
              <a:gd name="connsiteY174" fmla="*/ 2115957 h 2323145"/>
              <a:gd name="connsiteX175" fmla="*/ 3156256 w 11269336"/>
              <a:gd name="connsiteY175" fmla="*/ 2124773 h 2323145"/>
              <a:gd name="connsiteX176" fmla="*/ 3140298 w 11269336"/>
              <a:gd name="connsiteY176" fmla="*/ 2129182 h 2323145"/>
              <a:gd name="connsiteX177" fmla="*/ 3138514 w 11269336"/>
              <a:gd name="connsiteY177" fmla="*/ 2128069 h 2323145"/>
              <a:gd name="connsiteX178" fmla="*/ 3120467 w 11269336"/>
              <a:gd name="connsiteY178" fmla="*/ 2128281 h 2323145"/>
              <a:gd name="connsiteX179" fmla="*/ 3116175 w 11269336"/>
              <a:gd name="connsiteY179" fmla="*/ 2131633 h 2323145"/>
              <a:gd name="connsiteX180" fmla="*/ 3103685 w 11269336"/>
              <a:gd name="connsiteY180" fmla="*/ 2132814 h 2323145"/>
              <a:gd name="connsiteX181" fmla="*/ 3078794 w 11269336"/>
              <a:gd name="connsiteY181" fmla="*/ 2137935 h 2323145"/>
              <a:gd name="connsiteX182" fmla="*/ 3074407 w 11269336"/>
              <a:gd name="connsiteY182" fmla="*/ 2136274 h 2323145"/>
              <a:gd name="connsiteX183" fmla="*/ 3037285 w 11269336"/>
              <a:gd name="connsiteY183" fmla="*/ 2139919 h 2323145"/>
              <a:gd name="connsiteX184" fmla="*/ 3036901 w 11269336"/>
              <a:gd name="connsiteY184" fmla="*/ 2138726 h 2323145"/>
              <a:gd name="connsiteX185" fmla="*/ 3026996 w 11269336"/>
              <a:gd name="connsiteY185" fmla="*/ 2134322 h 2323145"/>
              <a:gd name="connsiteX186" fmla="*/ 3007772 w 11269336"/>
              <a:gd name="connsiteY186" fmla="*/ 2128742 h 2323145"/>
              <a:gd name="connsiteX187" fmla="*/ 2965030 w 11269336"/>
              <a:gd name="connsiteY187" fmla="*/ 2100494 h 2323145"/>
              <a:gd name="connsiteX188" fmla="*/ 2926342 w 11269336"/>
              <a:gd name="connsiteY188" fmla="*/ 2104155 h 2323145"/>
              <a:gd name="connsiteX189" fmla="*/ 2918608 w 11269336"/>
              <a:gd name="connsiteY189" fmla="*/ 2104215 h 2323145"/>
              <a:gd name="connsiteX190" fmla="*/ 2918475 w 11269336"/>
              <a:gd name="connsiteY190" fmla="*/ 2103937 h 2323145"/>
              <a:gd name="connsiteX191" fmla="*/ 2910360 w 11269336"/>
              <a:gd name="connsiteY191" fmla="*/ 2103444 h 2323145"/>
              <a:gd name="connsiteX192" fmla="*/ 2904507 w 11269336"/>
              <a:gd name="connsiteY192" fmla="*/ 2104326 h 2323145"/>
              <a:gd name="connsiteX193" fmla="*/ 2889503 w 11269336"/>
              <a:gd name="connsiteY193" fmla="*/ 2104443 h 2323145"/>
              <a:gd name="connsiteX194" fmla="*/ 2884480 w 11269336"/>
              <a:gd name="connsiteY194" fmla="*/ 2102626 h 2323145"/>
              <a:gd name="connsiteX195" fmla="*/ 2882689 w 11269336"/>
              <a:gd name="connsiteY195" fmla="*/ 2099228 h 2323145"/>
              <a:gd name="connsiteX196" fmla="*/ 2881291 w 11269336"/>
              <a:gd name="connsiteY196" fmla="*/ 2099618 h 2323145"/>
              <a:gd name="connsiteX197" fmla="*/ 2853979 w 11269336"/>
              <a:gd name="connsiteY197" fmla="*/ 2090388 h 2323145"/>
              <a:gd name="connsiteX198" fmla="*/ 2791790 w 11269336"/>
              <a:gd name="connsiteY198" fmla="*/ 2080332 h 2323145"/>
              <a:gd name="connsiteX199" fmla="*/ 2755844 w 11269336"/>
              <a:gd name="connsiteY199" fmla="*/ 2078874 h 2323145"/>
              <a:gd name="connsiteX200" fmla="*/ 2657742 w 11269336"/>
              <a:gd name="connsiteY200" fmla="*/ 2070179 h 2323145"/>
              <a:gd name="connsiteX201" fmla="*/ 2559549 w 11269336"/>
              <a:gd name="connsiteY201" fmla="*/ 2057873 h 2323145"/>
              <a:gd name="connsiteX202" fmla="*/ 2512054 w 11269336"/>
              <a:gd name="connsiteY202" fmla="*/ 2031671 h 2323145"/>
              <a:gd name="connsiteX203" fmla="*/ 2506437 w 11269336"/>
              <a:gd name="connsiteY203" fmla="*/ 2030918 h 2323145"/>
              <a:gd name="connsiteX204" fmla="*/ 2491752 w 11269336"/>
              <a:gd name="connsiteY204" fmla="*/ 2033906 h 2323145"/>
              <a:gd name="connsiteX205" fmla="*/ 2486338 w 11269336"/>
              <a:gd name="connsiteY205" fmla="*/ 2035862 h 2323145"/>
              <a:gd name="connsiteX206" fmla="*/ 2478186 w 11269336"/>
              <a:gd name="connsiteY206" fmla="*/ 2036953 h 2323145"/>
              <a:gd name="connsiteX207" fmla="*/ 2477950 w 11269336"/>
              <a:gd name="connsiteY207" fmla="*/ 2036715 h 2323145"/>
              <a:gd name="connsiteX208" fmla="*/ 2470381 w 11269336"/>
              <a:gd name="connsiteY208" fmla="*/ 2038256 h 2323145"/>
              <a:gd name="connsiteX209" fmla="*/ 2433781 w 11269336"/>
              <a:gd name="connsiteY209" fmla="*/ 2049140 h 2323145"/>
              <a:gd name="connsiteX210" fmla="*/ 2381172 w 11269336"/>
              <a:gd name="connsiteY210" fmla="*/ 2030645 h 2323145"/>
              <a:gd name="connsiteX211" fmla="*/ 2360198 w 11269336"/>
              <a:gd name="connsiteY211" fmla="*/ 2029059 h 2323145"/>
              <a:gd name="connsiteX212" fmla="*/ 2348815 w 11269336"/>
              <a:gd name="connsiteY212" fmla="*/ 2026798 h 2323145"/>
              <a:gd name="connsiteX213" fmla="*/ 2347988 w 11269336"/>
              <a:gd name="connsiteY213" fmla="*/ 2025745 h 2323145"/>
              <a:gd name="connsiteX214" fmla="*/ 2312920 w 11269336"/>
              <a:gd name="connsiteY214" fmla="*/ 2036311 h 2323145"/>
              <a:gd name="connsiteX215" fmla="*/ 2307986 w 11269336"/>
              <a:gd name="connsiteY215" fmla="*/ 2035583 h 2323145"/>
              <a:gd name="connsiteX216" fmla="*/ 2285481 w 11269336"/>
              <a:gd name="connsiteY216" fmla="*/ 2045197 h 2323145"/>
              <a:gd name="connsiteX217" fmla="*/ 2273666 w 11269336"/>
              <a:gd name="connsiteY217" fmla="*/ 2048710 h 2323145"/>
              <a:gd name="connsiteX218" fmla="*/ 2270719 w 11269336"/>
              <a:gd name="connsiteY218" fmla="*/ 2052702 h 2323145"/>
              <a:gd name="connsiteX219" fmla="*/ 2253080 w 11269336"/>
              <a:gd name="connsiteY219" fmla="*/ 2056363 h 2323145"/>
              <a:gd name="connsiteX220" fmla="*/ 2250906 w 11269336"/>
              <a:gd name="connsiteY220" fmla="*/ 2055654 h 2323145"/>
              <a:gd name="connsiteX221" fmla="*/ 2236905 w 11269336"/>
              <a:gd name="connsiteY221" fmla="*/ 2062882 h 2323145"/>
              <a:gd name="connsiteX222" fmla="*/ 2225830 w 11269336"/>
              <a:gd name="connsiteY222" fmla="*/ 2074027 h 2323145"/>
              <a:gd name="connsiteX223" fmla="*/ 2073776 w 11269336"/>
              <a:gd name="connsiteY223" fmla="*/ 2089244 h 2323145"/>
              <a:gd name="connsiteX224" fmla="*/ 1948256 w 11269336"/>
              <a:gd name="connsiteY224" fmla="*/ 2146616 h 2323145"/>
              <a:gd name="connsiteX225" fmla="*/ 1865582 w 11269336"/>
              <a:gd name="connsiteY225" fmla="*/ 2153738 h 2323145"/>
              <a:gd name="connsiteX226" fmla="*/ 1835210 w 11269336"/>
              <a:gd name="connsiteY226" fmla="*/ 2134244 h 2323145"/>
              <a:gd name="connsiteX227" fmla="*/ 1632661 w 11269336"/>
              <a:gd name="connsiteY227" fmla="*/ 2173882 h 2323145"/>
              <a:gd name="connsiteX228" fmla="*/ 1579590 w 11269336"/>
              <a:gd name="connsiteY228" fmla="*/ 2173680 h 2323145"/>
              <a:gd name="connsiteX229" fmla="*/ 1535601 w 11269336"/>
              <a:gd name="connsiteY229" fmla="*/ 2194590 h 2323145"/>
              <a:gd name="connsiteX230" fmla="*/ 1515594 w 11269336"/>
              <a:gd name="connsiteY230" fmla="*/ 2189622 h 2323145"/>
              <a:gd name="connsiteX231" fmla="*/ 1512113 w 11269336"/>
              <a:gd name="connsiteY231" fmla="*/ 2188534 h 2323145"/>
              <a:gd name="connsiteX232" fmla="*/ 1498838 w 11269336"/>
              <a:gd name="connsiteY232" fmla="*/ 2189213 h 2323145"/>
              <a:gd name="connsiteX233" fmla="*/ 1494279 w 11269336"/>
              <a:gd name="connsiteY233" fmla="*/ 2183112 h 2323145"/>
              <a:gd name="connsiteX234" fmla="*/ 1473714 w 11269336"/>
              <a:gd name="connsiteY234" fmla="*/ 2179625 h 2323145"/>
              <a:gd name="connsiteX235" fmla="*/ 1449503 w 11269336"/>
              <a:gd name="connsiteY235" fmla="*/ 2182633 h 2323145"/>
              <a:gd name="connsiteX236" fmla="*/ 1266687 w 11269336"/>
              <a:gd name="connsiteY236" fmla="*/ 2212688 h 2323145"/>
              <a:gd name="connsiteX237" fmla="*/ 1239614 w 11269336"/>
              <a:gd name="connsiteY237" fmla="*/ 2209727 h 2323145"/>
              <a:gd name="connsiteX238" fmla="*/ 1202436 w 11269336"/>
              <a:gd name="connsiteY238" fmla="*/ 2209817 h 2323145"/>
              <a:gd name="connsiteX239" fmla="*/ 1136097 w 11269336"/>
              <a:gd name="connsiteY239" fmla="*/ 2205112 h 2323145"/>
              <a:gd name="connsiteX240" fmla="*/ 988232 w 11269336"/>
              <a:gd name="connsiteY240" fmla="*/ 2235635 h 2323145"/>
              <a:gd name="connsiteX241" fmla="*/ 981959 w 11269336"/>
              <a:gd name="connsiteY241" fmla="*/ 2231607 h 2323145"/>
              <a:gd name="connsiteX242" fmla="*/ 938600 w 11269336"/>
              <a:gd name="connsiteY242" fmla="*/ 2238113 h 2323145"/>
              <a:gd name="connsiteX243" fmla="*/ 791788 w 11269336"/>
              <a:gd name="connsiteY243" fmla="*/ 2293224 h 2323145"/>
              <a:gd name="connsiteX244" fmla="*/ 706914 w 11269336"/>
              <a:gd name="connsiteY244" fmla="*/ 2305046 h 2323145"/>
              <a:gd name="connsiteX245" fmla="*/ 675971 w 11269336"/>
              <a:gd name="connsiteY245" fmla="*/ 2304030 h 2323145"/>
              <a:gd name="connsiteX246" fmla="*/ 624180 w 11269336"/>
              <a:gd name="connsiteY246" fmla="*/ 2302650 h 2323145"/>
              <a:gd name="connsiteX247" fmla="*/ 583453 w 11269336"/>
              <a:gd name="connsiteY247" fmla="*/ 2288788 h 2323145"/>
              <a:gd name="connsiteX248" fmla="*/ 540946 w 11269336"/>
              <a:gd name="connsiteY248" fmla="*/ 2292721 h 2323145"/>
              <a:gd name="connsiteX249" fmla="*/ 533680 w 11269336"/>
              <a:gd name="connsiteY249" fmla="*/ 2310233 h 2323145"/>
              <a:gd name="connsiteX250" fmla="*/ 487366 w 11269336"/>
              <a:gd name="connsiteY250" fmla="*/ 2309053 h 2323145"/>
              <a:gd name="connsiteX251" fmla="*/ 416820 w 11269336"/>
              <a:gd name="connsiteY251" fmla="*/ 2305443 h 2323145"/>
              <a:gd name="connsiteX252" fmla="*/ 376805 w 11269336"/>
              <a:gd name="connsiteY252" fmla="*/ 2307647 h 2323145"/>
              <a:gd name="connsiteX253" fmla="*/ 266777 w 11269336"/>
              <a:gd name="connsiteY253" fmla="*/ 2309012 h 2323145"/>
              <a:gd name="connsiteX254" fmla="*/ 156013 w 11269336"/>
              <a:gd name="connsiteY254" fmla="*/ 2306832 h 2323145"/>
              <a:gd name="connsiteX255" fmla="*/ 87258 w 11269336"/>
              <a:gd name="connsiteY255" fmla="*/ 2285511 h 2323145"/>
              <a:gd name="connsiteX256" fmla="*/ 23798 w 11269336"/>
              <a:gd name="connsiteY256" fmla="*/ 2281822 h 2323145"/>
              <a:gd name="connsiteX257" fmla="*/ 0 w 11269336"/>
              <a:gd name="connsiteY257" fmla="*/ 2285369 h 2323145"/>
              <a:gd name="connsiteX258" fmla="*/ 0 w 11269336"/>
              <a:gd name="connsiteY258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59937 w 11269336"/>
              <a:gd name="connsiteY144" fmla="*/ 2195182 h 2323145"/>
              <a:gd name="connsiteX145" fmla="*/ 4433312 w 11269336"/>
              <a:gd name="connsiteY145" fmla="*/ 2199004 h 2323145"/>
              <a:gd name="connsiteX146" fmla="*/ 4420601 w 11269336"/>
              <a:gd name="connsiteY146" fmla="*/ 2205158 h 2323145"/>
              <a:gd name="connsiteX147" fmla="*/ 4405765 w 11269336"/>
              <a:gd name="connsiteY147" fmla="*/ 2199902 h 2323145"/>
              <a:gd name="connsiteX148" fmla="*/ 4401354 w 11269336"/>
              <a:gd name="connsiteY148" fmla="*/ 2194745 h 2323145"/>
              <a:gd name="connsiteX149" fmla="*/ 4366646 w 11269336"/>
              <a:gd name="connsiteY149" fmla="*/ 2198564 h 2323145"/>
              <a:gd name="connsiteX150" fmla="*/ 4354009 w 11269336"/>
              <a:gd name="connsiteY150" fmla="*/ 2204984 h 2323145"/>
              <a:gd name="connsiteX151" fmla="*/ 4348284 w 11269336"/>
              <a:gd name="connsiteY151" fmla="*/ 2205270 h 2323145"/>
              <a:gd name="connsiteX152" fmla="*/ 4333906 w 11269336"/>
              <a:gd name="connsiteY152" fmla="*/ 2205251 h 2323145"/>
              <a:gd name="connsiteX153" fmla="*/ 4308819 w 11269336"/>
              <a:gd name="connsiteY153" fmla="*/ 2203822 h 2323145"/>
              <a:gd name="connsiteX154" fmla="*/ 4301210 w 11269336"/>
              <a:gd name="connsiteY154" fmla="*/ 2204456 h 2323145"/>
              <a:gd name="connsiteX155" fmla="*/ 4283095 w 11269336"/>
              <a:gd name="connsiteY155" fmla="*/ 2198177 h 2323145"/>
              <a:gd name="connsiteX156" fmla="*/ 4250119 w 11269336"/>
              <a:gd name="connsiteY156" fmla="*/ 2196342 h 2323145"/>
              <a:gd name="connsiteX157" fmla="*/ 4189203 w 11269336"/>
              <a:gd name="connsiteY157" fmla="*/ 2178994 h 2323145"/>
              <a:gd name="connsiteX158" fmla="*/ 4154035 w 11269336"/>
              <a:gd name="connsiteY158" fmla="*/ 2171950 h 2323145"/>
              <a:gd name="connsiteX159" fmla="*/ 4129569 w 11269336"/>
              <a:gd name="connsiteY159" fmla="*/ 2163850 h 2323145"/>
              <a:gd name="connsiteX160" fmla="*/ 4061250 w 11269336"/>
              <a:gd name="connsiteY160" fmla="*/ 2159236 h 2323145"/>
              <a:gd name="connsiteX161" fmla="*/ 3945480 w 11269336"/>
              <a:gd name="connsiteY161" fmla="*/ 2158279 h 2323145"/>
              <a:gd name="connsiteX162" fmla="*/ 3921468 w 11269336"/>
              <a:gd name="connsiteY162" fmla="*/ 2156588 h 2323145"/>
              <a:gd name="connsiteX163" fmla="*/ 3903348 w 11269336"/>
              <a:gd name="connsiteY163" fmla="*/ 2149220 h 2323145"/>
              <a:gd name="connsiteX164" fmla="*/ 3901342 w 11269336"/>
              <a:gd name="connsiteY164" fmla="*/ 2142355 h 2323145"/>
              <a:gd name="connsiteX165" fmla="*/ 3888539 w 11269336"/>
              <a:gd name="connsiteY165" fmla="*/ 2140476 h 2323145"/>
              <a:gd name="connsiteX166" fmla="*/ 3885662 w 11269336"/>
              <a:gd name="connsiteY166" fmla="*/ 2138740 h 2323145"/>
              <a:gd name="connsiteX167" fmla="*/ 3868627 w 11269336"/>
              <a:gd name="connsiteY167" fmla="*/ 2130023 h 2323145"/>
              <a:gd name="connsiteX168" fmla="*/ 3819177 w 11269336"/>
              <a:gd name="connsiteY168" fmla="*/ 2142111 h 2323145"/>
              <a:gd name="connsiteX169" fmla="*/ 3769100 w 11269336"/>
              <a:gd name="connsiteY169" fmla="*/ 2131731 h 2323145"/>
              <a:gd name="connsiteX170" fmla="*/ 3562752 w 11269336"/>
              <a:gd name="connsiteY170" fmla="*/ 2131785 h 2323145"/>
              <a:gd name="connsiteX171" fmla="*/ 3541402 w 11269336"/>
              <a:gd name="connsiteY171" fmla="*/ 2106821 h 2323145"/>
              <a:gd name="connsiteX172" fmla="*/ 3365341 w 11269336"/>
              <a:gd name="connsiteY172" fmla="*/ 2077638 h 2323145"/>
              <a:gd name="connsiteX173" fmla="*/ 3170922 w 11269336"/>
              <a:gd name="connsiteY173" fmla="*/ 2115957 h 2323145"/>
              <a:gd name="connsiteX174" fmla="*/ 3156256 w 11269336"/>
              <a:gd name="connsiteY174" fmla="*/ 2124773 h 2323145"/>
              <a:gd name="connsiteX175" fmla="*/ 3140298 w 11269336"/>
              <a:gd name="connsiteY175" fmla="*/ 2129182 h 2323145"/>
              <a:gd name="connsiteX176" fmla="*/ 3138514 w 11269336"/>
              <a:gd name="connsiteY176" fmla="*/ 2128069 h 2323145"/>
              <a:gd name="connsiteX177" fmla="*/ 3120467 w 11269336"/>
              <a:gd name="connsiteY177" fmla="*/ 2128281 h 2323145"/>
              <a:gd name="connsiteX178" fmla="*/ 3116175 w 11269336"/>
              <a:gd name="connsiteY178" fmla="*/ 2131633 h 2323145"/>
              <a:gd name="connsiteX179" fmla="*/ 3103685 w 11269336"/>
              <a:gd name="connsiteY179" fmla="*/ 2132814 h 2323145"/>
              <a:gd name="connsiteX180" fmla="*/ 3078794 w 11269336"/>
              <a:gd name="connsiteY180" fmla="*/ 2137935 h 2323145"/>
              <a:gd name="connsiteX181" fmla="*/ 3074407 w 11269336"/>
              <a:gd name="connsiteY181" fmla="*/ 2136274 h 2323145"/>
              <a:gd name="connsiteX182" fmla="*/ 3037285 w 11269336"/>
              <a:gd name="connsiteY182" fmla="*/ 2139919 h 2323145"/>
              <a:gd name="connsiteX183" fmla="*/ 3036901 w 11269336"/>
              <a:gd name="connsiteY183" fmla="*/ 2138726 h 2323145"/>
              <a:gd name="connsiteX184" fmla="*/ 3026996 w 11269336"/>
              <a:gd name="connsiteY184" fmla="*/ 2134322 h 2323145"/>
              <a:gd name="connsiteX185" fmla="*/ 3007772 w 11269336"/>
              <a:gd name="connsiteY185" fmla="*/ 2128742 h 2323145"/>
              <a:gd name="connsiteX186" fmla="*/ 2965030 w 11269336"/>
              <a:gd name="connsiteY186" fmla="*/ 2100494 h 2323145"/>
              <a:gd name="connsiteX187" fmla="*/ 2926342 w 11269336"/>
              <a:gd name="connsiteY187" fmla="*/ 2104155 h 2323145"/>
              <a:gd name="connsiteX188" fmla="*/ 2918608 w 11269336"/>
              <a:gd name="connsiteY188" fmla="*/ 2104215 h 2323145"/>
              <a:gd name="connsiteX189" fmla="*/ 2918475 w 11269336"/>
              <a:gd name="connsiteY189" fmla="*/ 2103937 h 2323145"/>
              <a:gd name="connsiteX190" fmla="*/ 2910360 w 11269336"/>
              <a:gd name="connsiteY190" fmla="*/ 2103444 h 2323145"/>
              <a:gd name="connsiteX191" fmla="*/ 2904507 w 11269336"/>
              <a:gd name="connsiteY191" fmla="*/ 2104326 h 2323145"/>
              <a:gd name="connsiteX192" fmla="*/ 2889503 w 11269336"/>
              <a:gd name="connsiteY192" fmla="*/ 2104443 h 2323145"/>
              <a:gd name="connsiteX193" fmla="*/ 2884480 w 11269336"/>
              <a:gd name="connsiteY193" fmla="*/ 2102626 h 2323145"/>
              <a:gd name="connsiteX194" fmla="*/ 2882689 w 11269336"/>
              <a:gd name="connsiteY194" fmla="*/ 2099228 h 2323145"/>
              <a:gd name="connsiteX195" fmla="*/ 2881291 w 11269336"/>
              <a:gd name="connsiteY195" fmla="*/ 2099618 h 2323145"/>
              <a:gd name="connsiteX196" fmla="*/ 2853979 w 11269336"/>
              <a:gd name="connsiteY196" fmla="*/ 2090388 h 2323145"/>
              <a:gd name="connsiteX197" fmla="*/ 2791790 w 11269336"/>
              <a:gd name="connsiteY197" fmla="*/ 2080332 h 2323145"/>
              <a:gd name="connsiteX198" fmla="*/ 2755844 w 11269336"/>
              <a:gd name="connsiteY198" fmla="*/ 2078874 h 2323145"/>
              <a:gd name="connsiteX199" fmla="*/ 2657742 w 11269336"/>
              <a:gd name="connsiteY199" fmla="*/ 2070179 h 2323145"/>
              <a:gd name="connsiteX200" fmla="*/ 2559549 w 11269336"/>
              <a:gd name="connsiteY200" fmla="*/ 2057873 h 2323145"/>
              <a:gd name="connsiteX201" fmla="*/ 2512054 w 11269336"/>
              <a:gd name="connsiteY201" fmla="*/ 2031671 h 2323145"/>
              <a:gd name="connsiteX202" fmla="*/ 2506437 w 11269336"/>
              <a:gd name="connsiteY202" fmla="*/ 2030918 h 2323145"/>
              <a:gd name="connsiteX203" fmla="*/ 2491752 w 11269336"/>
              <a:gd name="connsiteY203" fmla="*/ 2033906 h 2323145"/>
              <a:gd name="connsiteX204" fmla="*/ 2486338 w 11269336"/>
              <a:gd name="connsiteY204" fmla="*/ 2035862 h 2323145"/>
              <a:gd name="connsiteX205" fmla="*/ 2478186 w 11269336"/>
              <a:gd name="connsiteY205" fmla="*/ 2036953 h 2323145"/>
              <a:gd name="connsiteX206" fmla="*/ 2477950 w 11269336"/>
              <a:gd name="connsiteY206" fmla="*/ 2036715 h 2323145"/>
              <a:gd name="connsiteX207" fmla="*/ 2470381 w 11269336"/>
              <a:gd name="connsiteY207" fmla="*/ 2038256 h 2323145"/>
              <a:gd name="connsiteX208" fmla="*/ 2433781 w 11269336"/>
              <a:gd name="connsiteY208" fmla="*/ 2049140 h 2323145"/>
              <a:gd name="connsiteX209" fmla="*/ 2381172 w 11269336"/>
              <a:gd name="connsiteY209" fmla="*/ 2030645 h 2323145"/>
              <a:gd name="connsiteX210" fmla="*/ 2360198 w 11269336"/>
              <a:gd name="connsiteY210" fmla="*/ 2029059 h 2323145"/>
              <a:gd name="connsiteX211" fmla="*/ 2348815 w 11269336"/>
              <a:gd name="connsiteY211" fmla="*/ 2026798 h 2323145"/>
              <a:gd name="connsiteX212" fmla="*/ 2347988 w 11269336"/>
              <a:gd name="connsiteY212" fmla="*/ 2025745 h 2323145"/>
              <a:gd name="connsiteX213" fmla="*/ 2312920 w 11269336"/>
              <a:gd name="connsiteY213" fmla="*/ 2036311 h 2323145"/>
              <a:gd name="connsiteX214" fmla="*/ 2307986 w 11269336"/>
              <a:gd name="connsiteY214" fmla="*/ 2035583 h 2323145"/>
              <a:gd name="connsiteX215" fmla="*/ 2285481 w 11269336"/>
              <a:gd name="connsiteY215" fmla="*/ 2045197 h 2323145"/>
              <a:gd name="connsiteX216" fmla="*/ 2273666 w 11269336"/>
              <a:gd name="connsiteY216" fmla="*/ 2048710 h 2323145"/>
              <a:gd name="connsiteX217" fmla="*/ 2270719 w 11269336"/>
              <a:gd name="connsiteY217" fmla="*/ 2052702 h 2323145"/>
              <a:gd name="connsiteX218" fmla="*/ 2253080 w 11269336"/>
              <a:gd name="connsiteY218" fmla="*/ 2056363 h 2323145"/>
              <a:gd name="connsiteX219" fmla="*/ 2250906 w 11269336"/>
              <a:gd name="connsiteY219" fmla="*/ 2055654 h 2323145"/>
              <a:gd name="connsiteX220" fmla="*/ 2236905 w 11269336"/>
              <a:gd name="connsiteY220" fmla="*/ 2062882 h 2323145"/>
              <a:gd name="connsiteX221" fmla="*/ 2225830 w 11269336"/>
              <a:gd name="connsiteY221" fmla="*/ 2074027 h 2323145"/>
              <a:gd name="connsiteX222" fmla="*/ 2073776 w 11269336"/>
              <a:gd name="connsiteY222" fmla="*/ 2089244 h 2323145"/>
              <a:gd name="connsiteX223" fmla="*/ 1948256 w 11269336"/>
              <a:gd name="connsiteY223" fmla="*/ 2146616 h 2323145"/>
              <a:gd name="connsiteX224" fmla="*/ 1865582 w 11269336"/>
              <a:gd name="connsiteY224" fmla="*/ 2153738 h 2323145"/>
              <a:gd name="connsiteX225" fmla="*/ 1835210 w 11269336"/>
              <a:gd name="connsiteY225" fmla="*/ 2134244 h 2323145"/>
              <a:gd name="connsiteX226" fmla="*/ 1632661 w 11269336"/>
              <a:gd name="connsiteY226" fmla="*/ 2173882 h 2323145"/>
              <a:gd name="connsiteX227" fmla="*/ 1579590 w 11269336"/>
              <a:gd name="connsiteY227" fmla="*/ 2173680 h 2323145"/>
              <a:gd name="connsiteX228" fmla="*/ 1535601 w 11269336"/>
              <a:gd name="connsiteY228" fmla="*/ 2194590 h 2323145"/>
              <a:gd name="connsiteX229" fmla="*/ 1515594 w 11269336"/>
              <a:gd name="connsiteY229" fmla="*/ 2189622 h 2323145"/>
              <a:gd name="connsiteX230" fmla="*/ 1512113 w 11269336"/>
              <a:gd name="connsiteY230" fmla="*/ 2188534 h 2323145"/>
              <a:gd name="connsiteX231" fmla="*/ 1498838 w 11269336"/>
              <a:gd name="connsiteY231" fmla="*/ 2189213 h 2323145"/>
              <a:gd name="connsiteX232" fmla="*/ 1494279 w 11269336"/>
              <a:gd name="connsiteY232" fmla="*/ 2183112 h 2323145"/>
              <a:gd name="connsiteX233" fmla="*/ 1473714 w 11269336"/>
              <a:gd name="connsiteY233" fmla="*/ 2179625 h 2323145"/>
              <a:gd name="connsiteX234" fmla="*/ 1449503 w 11269336"/>
              <a:gd name="connsiteY234" fmla="*/ 2182633 h 2323145"/>
              <a:gd name="connsiteX235" fmla="*/ 1266687 w 11269336"/>
              <a:gd name="connsiteY235" fmla="*/ 2212688 h 2323145"/>
              <a:gd name="connsiteX236" fmla="*/ 1239614 w 11269336"/>
              <a:gd name="connsiteY236" fmla="*/ 2209727 h 2323145"/>
              <a:gd name="connsiteX237" fmla="*/ 1202436 w 11269336"/>
              <a:gd name="connsiteY237" fmla="*/ 2209817 h 2323145"/>
              <a:gd name="connsiteX238" fmla="*/ 1136097 w 11269336"/>
              <a:gd name="connsiteY238" fmla="*/ 2205112 h 2323145"/>
              <a:gd name="connsiteX239" fmla="*/ 988232 w 11269336"/>
              <a:gd name="connsiteY239" fmla="*/ 2235635 h 2323145"/>
              <a:gd name="connsiteX240" fmla="*/ 981959 w 11269336"/>
              <a:gd name="connsiteY240" fmla="*/ 2231607 h 2323145"/>
              <a:gd name="connsiteX241" fmla="*/ 938600 w 11269336"/>
              <a:gd name="connsiteY241" fmla="*/ 2238113 h 2323145"/>
              <a:gd name="connsiteX242" fmla="*/ 791788 w 11269336"/>
              <a:gd name="connsiteY242" fmla="*/ 2293224 h 2323145"/>
              <a:gd name="connsiteX243" fmla="*/ 706914 w 11269336"/>
              <a:gd name="connsiteY243" fmla="*/ 2305046 h 2323145"/>
              <a:gd name="connsiteX244" fmla="*/ 675971 w 11269336"/>
              <a:gd name="connsiteY244" fmla="*/ 2304030 h 2323145"/>
              <a:gd name="connsiteX245" fmla="*/ 624180 w 11269336"/>
              <a:gd name="connsiteY245" fmla="*/ 2302650 h 2323145"/>
              <a:gd name="connsiteX246" fmla="*/ 583453 w 11269336"/>
              <a:gd name="connsiteY246" fmla="*/ 2288788 h 2323145"/>
              <a:gd name="connsiteX247" fmla="*/ 540946 w 11269336"/>
              <a:gd name="connsiteY247" fmla="*/ 2292721 h 2323145"/>
              <a:gd name="connsiteX248" fmla="*/ 533680 w 11269336"/>
              <a:gd name="connsiteY248" fmla="*/ 2310233 h 2323145"/>
              <a:gd name="connsiteX249" fmla="*/ 487366 w 11269336"/>
              <a:gd name="connsiteY249" fmla="*/ 2309053 h 2323145"/>
              <a:gd name="connsiteX250" fmla="*/ 416820 w 11269336"/>
              <a:gd name="connsiteY250" fmla="*/ 2305443 h 2323145"/>
              <a:gd name="connsiteX251" fmla="*/ 376805 w 11269336"/>
              <a:gd name="connsiteY251" fmla="*/ 2307647 h 2323145"/>
              <a:gd name="connsiteX252" fmla="*/ 266777 w 11269336"/>
              <a:gd name="connsiteY252" fmla="*/ 2309012 h 2323145"/>
              <a:gd name="connsiteX253" fmla="*/ 156013 w 11269336"/>
              <a:gd name="connsiteY253" fmla="*/ 2306832 h 2323145"/>
              <a:gd name="connsiteX254" fmla="*/ 87258 w 11269336"/>
              <a:gd name="connsiteY254" fmla="*/ 2285511 h 2323145"/>
              <a:gd name="connsiteX255" fmla="*/ 23798 w 11269336"/>
              <a:gd name="connsiteY255" fmla="*/ 2281822 h 2323145"/>
              <a:gd name="connsiteX256" fmla="*/ 0 w 11269336"/>
              <a:gd name="connsiteY256" fmla="*/ 2285369 h 2323145"/>
              <a:gd name="connsiteX257" fmla="*/ 0 w 11269336"/>
              <a:gd name="connsiteY257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59937 w 11269336"/>
              <a:gd name="connsiteY144" fmla="*/ 2195182 h 2323145"/>
              <a:gd name="connsiteX145" fmla="*/ 4433312 w 11269336"/>
              <a:gd name="connsiteY145" fmla="*/ 2199004 h 2323145"/>
              <a:gd name="connsiteX146" fmla="*/ 4405765 w 11269336"/>
              <a:gd name="connsiteY146" fmla="*/ 2199902 h 2323145"/>
              <a:gd name="connsiteX147" fmla="*/ 4401354 w 11269336"/>
              <a:gd name="connsiteY147" fmla="*/ 2194745 h 2323145"/>
              <a:gd name="connsiteX148" fmla="*/ 4366646 w 11269336"/>
              <a:gd name="connsiteY148" fmla="*/ 2198564 h 2323145"/>
              <a:gd name="connsiteX149" fmla="*/ 4354009 w 11269336"/>
              <a:gd name="connsiteY149" fmla="*/ 2204984 h 2323145"/>
              <a:gd name="connsiteX150" fmla="*/ 4348284 w 11269336"/>
              <a:gd name="connsiteY150" fmla="*/ 2205270 h 2323145"/>
              <a:gd name="connsiteX151" fmla="*/ 4333906 w 11269336"/>
              <a:gd name="connsiteY151" fmla="*/ 2205251 h 2323145"/>
              <a:gd name="connsiteX152" fmla="*/ 4308819 w 11269336"/>
              <a:gd name="connsiteY152" fmla="*/ 2203822 h 2323145"/>
              <a:gd name="connsiteX153" fmla="*/ 4301210 w 11269336"/>
              <a:gd name="connsiteY153" fmla="*/ 2204456 h 2323145"/>
              <a:gd name="connsiteX154" fmla="*/ 4283095 w 11269336"/>
              <a:gd name="connsiteY154" fmla="*/ 2198177 h 2323145"/>
              <a:gd name="connsiteX155" fmla="*/ 4250119 w 11269336"/>
              <a:gd name="connsiteY155" fmla="*/ 2196342 h 2323145"/>
              <a:gd name="connsiteX156" fmla="*/ 4189203 w 11269336"/>
              <a:gd name="connsiteY156" fmla="*/ 2178994 h 2323145"/>
              <a:gd name="connsiteX157" fmla="*/ 4154035 w 11269336"/>
              <a:gd name="connsiteY157" fmla="*/ 2171950 h 2323145"/>
              <a:gd name="connsiteX158" fmla="*/ 4129569 w 11269336"/>
              <a:gd name="connsiteY158" fmla="*/ 2163850 h 2323145"/>
              <a:gd name="connsiteX159" fmla="*/ 4061250 w 11269336"/>
              <a:gd name="connsiteY159" fmla="*/ 2159236 h 2323145"/>
              <a:gd name="connsiteX160" fmla="*/ 3945480 w 11269336"/>
              <a:gd name="connsiteY160" fmla="*/ 2158279 h 2323145"/>
              <a:gd name="connsiteX161" fmla="*/ 3921468 w 11269336"/>
              <a:gd name="connsiteY161" fmla="*/ 2156588 h 2323145"/>
              <a:gd name="connsiteX162" fmla="*/ 3903348 w 11269336"/>
              <a:gd name="connsiteY162" fmla="*/ 2149220 h 2323145"/>
              <a:gd name="connsiteX163" fmla="*/ 3901342 w 11269336"/>
              <a:gd name="connsiteY163" fmla="*/ 2142355 h 2323145"/>
              <a:gd name="connsiteX164" fmla="*/ 3888539 w 11269336"/>
              <a:gd name="connsiteY164" fmla="*/ 2140476 h 2323145"/>
              <a:gd name="connsiteX165" fmla="*/ 3885662 w 11269336"/>
              <a:gd name="connsiteY165" fmla="*/ 2138740 h 2323145"/>
              <a:gd name="connsiteX166" fmla="*/ 3868627 w 11269336"/>
              <a:gd name="connsiteY166" fmla="*/ 2130023 h 2323145"/>
              <a:gd name="connsiteX167" fmla="*/ 3819177 w 11269336"/>
              <a:gd name="connsiteY167" fmla="*/ 2142111 h 2323145"/>
              <a:gd name="connsiteX168" fmla="*/ 3769100 w 11269336"/>
              <a:gd name="connsiteY168" fmla="*/ 2131731 h 2323145"/>
              <a:gd name="connsiteX169" fmla="*/ 3562752 w 11269336"/>
              <a:gd name="connsiteY169" fmla="*/ 2131785 h 2323145"/>
              <a:gd name="connsiteX170" fmla="*/ 3541402 w 11269336"/>
              <a:gd name="connsiteY170" fmla="*/ 2106821 h 2323145"/>
              <a:gd name="connsiteX171" fmla="*/ 3365341 w 11269336"/>
              <a:gd name="connsiteY171" fmla="*/ 2077638 h 2323145"/>
              <a:gd name="connsiteX172" fmla="*/ 3170922 w 11269336"/>
              <a:gd name="connsiteY172" fmla="*/ 2115957 h 2323145"/>
              <a:gd name="connsiteX173" fmla="*/ 3156256 w 11269336"/>
              <a:gd name="connsiteY173" fmla="*/ 2124773 h 2323145"/>
              <a:gd name="connsiteX174" fmla="*/ 3140298 w 11269336"/>
              <a:gd name="connsiteY174" fmla="*/ 2129182 h 2323145"/>
              <a:gd name="connsiteX175" fmla="*/ 3138514 w 11269336"/>
              <a:gd name="connsiteY175" fmla="*/ 2128069 h 2323145"/>
              <a:gd name="connsiteX176" fmla="*/ 3120467 w 11269336"/>
              <a:gd name="connsiteY176" fmla="*/ 2128281 h 2323145"/>
              <a:gd name="connsiteX177" fmla="*/ 3116175 w 11269336"/>
              <a:gd name="connsiteY177" fmla="*/ 2131633 h 2323145"/>
              <a:gd name="connsiteX178" fmla="*/ 3103685 w 11269336"/>
              <a:gd name="connsiteY178" fmla="*/ 2132814 h 2323145"/>
              <a:gd name="connsiteX179" fmla="*/ 3078794 w 11269336"/>
              <a:gd name="connsiteY179" fmla="*/ 2137935 h 2323145"/>
              <a:gd name="connsiteX180" fmla="*/ 3074407 w 11269336"/>
              <a:gd name="connsiteY180" fmla="*/ 2136274 h 2323145"/>
              <a:gd name="connsiteX181" fmla="*/ 3037285 w 11269336"/>
              <a:gd name="connsiteY181" fmla="*/ 2139919 h 2323145"/>
              <a:gd name="connsiteX182" fmla="*/ 3036901 w 11269336"/>
              <a:gd name="connsiteY182" fmla="*/ 2138726 h 2323145"/>
              <a:gd name="connsiteX183" fmla="*/ 3026996 w 11269336"/>
              <a:gd name="connsiteY183" fmla="*/ 2134322 h 2323145"/>
              <a:gd name="connsiteX184" fmla="*/ 3007772 w 11269336"/>
              <a:gd name="connsiteY184" fmla="*/ 2128742 h 2323145"/>
              <a:gd name="connsiteX185" fmla="*/ 2965030 w 11269336"/>
              <a:gd name="connsiteY185" fmla="*/ 2100494 h 2323145"/>
              <a:gd name="connsiteX186" fmla="*/ 2926342 w 11269336"/>
              <a:gd name="connsiteY186" fmla="*/ 2104155 h 2323145"/>
              <a:gd name="connsiteX187" fmla="*/ 2918608 w 11269336"/>
              <a:gd name="connsiteY187" fmla="*/ 2104215 h 2323145"/>
              <a:gd name="connsiteX188" fmla="*/ 2918475 w 11269336"/>
              <a:gd name="connsiteY188" fmla="*/ 2103937 h 2323145"/>
              <a:gd name="connsiteX189" fmla="*/ 2910360 w 11269336"/>
              <a:gd name="connsiteY189" fmla="*/ 2103444 h 2323145"/>
              <a:gd name="connsiteX190" fmla="*/ 2904507 w 11269336"/>
              <a:gd name="connsiteY190" fmla="*/ 2104326 h 2323145"/>
              <a:gd name="connsiteX191" fmla="*/ 2889503 w 11269336"/>
              <a:gd name="connsiteY191" fmla="*/ 2104443 h 2323145"/>
              <a:gd name="connsiteX192" fmla="*/ 2884480 w 11269336"/>
              <a:gd name="connsiteY192" fmla="*/ 2102626 h 2323145"/>
              <a:gd name="connsiteX193" fmla="*/ 2882689 w 11269336"/>
              <a:gd name="connsiteY193" fmla="*/ 2099228 h 2323145"/>
              <a:gd name="connsiteX194" fmla="*/ 2881291 w 11269336"/>
              <a:gd name="connsiteY194" fmla="*/ 2099618 h 2323145"/>
              <a:gd name="connsiteX195" fmla="*/ 2853979 w 11269336"/>
              <a:gd name="connsiteY195" fmla="*/ 2090388 h 2323145"/>
              <a:gd name="connsiteX196" fmla="*/ 2791790 w 11269336"/>
              <a:gd name="connsiteY196" fmla="*/ 2080332 h 2323145"/>
              <a:gd name="connsiteX197" fmla="*/ 2755844 w 11269336"/>
              <a:gd name="connsiteY197" fmla="*/ 2078874 h 2323145"/>
              <a:gd name="connsiteX198" fmla="*/ 2657742 w 11269336"/>
              <a:gd name="connsiteY198" fmla="*/ 2070179 h 2323145"/>
              <a:gd name="connsiteX199" fmla="*/ 2559549 w 11269336"/>
              <a:gd name="connsiteY199" fmla="*/ 2057873 h 2323145"/>
              <a:gd name="connsiteX200" fmla="*/ 2512054 w 11269336"/>
              <a:gd name="connsiteY200" fmla="*/ 2031671 h 2323145"/>
              <a:gd name="connsiteX201" fmla="*/ 2506437 w 11269336"/>
              <a:gd name="connsiteY201" fmla="*/ 2030918 h 2323145"/>
              <a:gd name="connsiteX202" fmla="*/ 2491752 w 11269336"/>
              <a:gd name="connsiteY202" fmla="*/ 2033906 h 2323145"/>
              <a:gd name="connsiteX203" fmla="*/ 2486338 w 11269336"/>
              <a:gd name="connsiteY203" fmla="*/ 2035862 h 2323145"/>
              <a:gd name="connsiteX204" fmla="*/ 2478186 w 11269336"/>
              <a:gd name="connsiteY204" fmla="*/ 2036953 h 2323145"/>
              <a:gd name="connsiteX205" fmla="*/ 2477950 w 11269336"/>
              <a:gd name="connsiteY205" fmla="*/ 2036715 h 2323145"/>
              <a:gd name="connsiteX206" fmla="*/ 2470381 w 11269336"/>
              <a:gd name="connsiteY206" fmla="*/ 2038256 h 2323145"/>
              <a:gd name="connsiteX207" fmla="*/ 2433781 w 11269336"/>
              <a:gd name="connsiteY207" fmla="*/ 2049140 h 2323145"/>
              <a:gd name="connsiteX208" fmla="*/ 2381172 w 11269336"/>
              <a:gd name="connsiteY208" fmla="*/ 2030645 h 2323145"/>
              <a:gd name="connsiteX209" fmla="*/ 2360198 w 11269336"/>
              <a:gd name="connsiteY209" fmla="*/ 2029059 h 2323145"/>
              <a:gd name="connsiteX210" fmla="*/ 2348815 w 11269336"/>
              <a:gd name="connsiteY210" fmla="*/ 2026798 h 2323145"/>
              <a:gd name="connsiteX211" fmla="*/ 2347988 w 11269336"/>
              <a:gd name="connsiteY211" fmla="*/ 2025745 h 2323145"/>
              <a:gd name="connsiteX212" fmla="*/ 2312920 w 11269336"/>
              <a:gd name="connsiteY212" fmla="*/ 2036311 h 2323145"/>
              <a:gd name="connsiteX213" fmla="*/ 2307986 w 11269336"/>
              <a:gd name="connsiteY213" fmla="*/ 2035583 h 2323145"/>
              <a:gd name="connsiteX214" fmla="*/ 2285481 w 11269336"/>
              <a:gd name="connsiteY214" fmla="*/ 2045197 h 2323145"/>
              <a:gd name="connsiteX215" fmla="*/ 2273666 w 11269336"/>
              <a:gd name="connsiteY215" fmla="*/ 2048710 h 2323145"/>
              <a:gd name="connsiteX216" fmla="*/ 2270719 w 11269336"/>
              <a:gd name="connsiteY216" fmla="*/ 2052702 h 2323145"/>
              <a:gd name="connsiteX217" fmla="*/ 2253080 w 11269336"/>
              <a:gd name="connsiteY217" fmla="*/ 2056363 h 2323145"/>
              <a:gd name="connsiteX218" fmla="*/ 2250906 w 11269336"/>
              <a:gd name="connsiteY218" fmla="*/ 2055654 h 2323145"/>
              <a:gd name="connsiteX219" fmla="*/ 2236905 w 11269336"/>
              <a:gd name="connsiteY219" fmla="*/ 2062882 h 2323145"/>
              <a:gd name="connsiteX220" fmla="*/ 2225830 w 11269336"/>
              <a:gd name="connsiteY220" fmla="*/ 2074027 h 2323145"/>
              <a:gd name="connsiteX221" fmla="*/ 2073776 w 11269336"/>
              <a:gd name="connsiteY221" fmla="*/ 2089244 h 2323145"/>
              <a:gd name="connsiteX222" fmla="*/ 1948256 w 11269336"/>
              <a:gd name="connsiteY222" fmla="*/ 2146616 h 2323145"/>
              <a:gd name="connsiteX223" fmla="*/ 1865582 w 11269336"/>
              <a:gd name="connsiteY223" fmla="*/ 2153738 h 2323145"/>
              <a:gd name="connsiteX224" fmla="*/ 1835210 w 11269336"/>
              <a:gd name="connsiteY224" fmla="*/ 2134244 h 2323145"/>
              <a:gd name="connsiteX225" fmla="*/ 1632661 w 11269336"/>
              <a:gd name="connsiteY225" fmla="*/ 2173882 h 2323145"/>
              <a:gd name="connsiteX226" fmla="*/ 1579590 w 11269336"/>
              <a:gd name="connsiteY226" fmla="*/ 2173680 h 2323145"/>
              <a:gd name="connsiteX227" fmla="*/ 1535601 w 11269336"/>
              <a:gd name="connsiteY227" fmla="*/ 2194590 h 2323145"/>
              <a:gd name="connsiteX228" fmla="*/ 1515594 w 11269336"/>
              <a:gd name="connsiteY228" fmla="*/ 2189622 h 2323145"/>
              <a:gd name="connsiteX229" fmla="*/ 1512113 w 11269336"/>
              <a:gd name="connsiteY229" fmla="*/ 2188534 h 2323145"/>
              <a:gd name="connsiteX230" fmla="*/ 1498838 w 11269336"/>
              <a:gd name="connsiteY230" fmla="*/ 2189213 h 2323145"/>
              <a:gd name="connsiteX231" fmla="*/ 1494279 w 11269336"/>
              <a:gd name="connsiteY231" fmla="*/ 2183112 h 2323145"/>
              <a:gd name="connsiteX232" fmla="*/ 1473714 w 11269336"/>
              <a:gd name="connsiteY232" fmla="*/ 2179625 h 2323145"/>
              <a:gd name="connsiteX233" fmla="*/ 1449503 w 11269336"/>
              <a:gd name="connsiteY233" fmla="*/ 2182633 h 2323145"/>
              <a:gd name="connsiteX234" fmla="*/ 1266687 w 11269336"/>
              <a:gd name="connsiteY234" fmla="*/ 2212688 h 2323145"/>
              <a:gd name="connsiteX235" fmla="*/ 1239614 w 11269336"/>
              <a:gd name="connsiteY235" fmla="*/ 2209727 h 2323145"/>
              <a:gd name="connsiteX236" fmla="*/ 1202436 w 11269336"/>
              <a:gd name="connsiteY236" fmla="*/ 2209817 h 2323145"/>
              <a:gd name="connsiteX237" fmla="*/ 1136097 w 11269336"/>
              <a:gd name="connsiteY237" fmla="*/ 2205112 h 2323145"/>
              <a:gd name="connsiteX238" fmla="*/ 988232 w 11269336"/>
              <a:gd name="connsiteY238" fmla="*/ 2235635 h 2323145"/>
              <a:gd name="connsiteX239" fmla="*/ 981959 w 11269336"/>
              <a:gd name="connsiteY239" fmla="*/ 2231607 h 2323145"/>
              <a:gd name="connsiteX240" fmla="*/ 938600 w 11269336"/>
              <a:gd name="connsiteY240" fmla="*/ 2238113 h 2323145"/>
              <a:gd name="connsiteX241" fmla="*/ 791788 w 11269336"/>
              <a:gd name="connsiteY241" fmla="*/ 2293224 h 2323145"/>
              <a:gd name="connsiteX242" fmla="*/ 706914 w 11269336"/>
              <a:gd name="connsiteY242" fmla="*/ 2305046 h 2323145"/>
              <a:gd name="connsiteX243" fmla="*/ 675971 w 11269336"/>
              <a:gd name="connsiteY243" fmla="*/ 2304030 h 2323145"/>
              <a:gd name="connsiteX244" fmla="*/ 624180 w 11269336"/>
              <a:gd name="connsiteY244" fmla="*/ 2302650 h 2323145"/>
              <a:gd name="connsiteX245" fmla="*/ 583453 w 11269336"/>
              <a:gd name="connsiteY245" fmla="*/ 2288788 h 2323145"/>
              <a:gd name="connsiteX246" fmla="*/ 540946 w 11269336"/>
              <a:gd name="connsiteY246" fmla="*/ 2292721 h 2323145"/>
              <a:gd name="connsiteX247" fmla="*/ 533680 w 11269336"/>
              <a:gd name="connsiteY247" fmla="*/ 2310233 h 2323145"/>
              <a:gd name="connsiteX248" fmla="*/ 487366 w 11269336"/>
              <a:gd name="connsiteY248" fmla="*/ 2309053 h 2323145"/>
              <a:gd name="connsiteX249" fmla="*/ 416820 w 11269336"/>
              <a:gd name="connsiteY249" fmla="*/ 2305443 h 2323145"/>
              <a:gd name="connsiteX250" fmla="*/ 376805 w 11269336"/>
              <a:gd name="connsiteY250" fmla="*/ 2307647 h 2323145"/>
              <a:gd name="connsiteX251" fmla="*/ 266777 w 11269336"/>
              <a:gd name="connsiteY251" fmla="*/ 2309012 h 2323145"/>
              <a:gd name="connsiteX252" fmla="*/ 156013 w 11269336"/>
              <a:gd name="connsiteY252" fmla="*/ 2306832 h 2323145"/>
              <a:gd name="connsiteX253" fmla="*/ 87258 w 11269336"/>
              <a:gd name="connsiteY253" fmla="*/ 2285511 h 2323145"/>
              <a:gd name="connsiteX254" fmla="*/ 23798 w 11269336"/>
              <a:gd name="connsiteY254" fmla="*/ 2281822 h 2323145"/>
              <a:gd name="connsiteX255" fmla="*/ 0 w 11269336"/>
              <a:gd name="connsiteY255" fmla="*/ 2285369 h 2323145"/>
              <a:gd name="connsiteX256" fmla="*/ 0 w 11269336"/>
              <a:gd name="connsiteY256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59937 w 11269336"/>
              <a:gd name="connsiteY144" fmla="*/ 2195182 h 2323145"/>
              <a:gd name="connsiteX145" fmla="*/ 4405765 w 11269336"/>
              <a:gd name="connsiteY145" fmla="*/ 2199902 h 2323145"/>
              <a:gd name="connsiteX146" fmla="*/ 4401354 w 11269336"/>
              <a:gd name="connsiteY146" fmla="*/ 2194745 h 2323145"/>
              <a:gd name="connsiteX147" fmla="*/ 4366646 w 11269336"/>
              <a:gd name="connsiteY147" fmla="*/ 2198564 h 2323145"/>
              <a:gd name="connsiteX148" fmla="*/ 4354009 w 11269336"/>
              <a:gd name="connsiteY148" fmla="*/ 2204984 h 2323145"/>
              <a:gd name="connsiteX149" fmla="*/ 4348284 w 11269336"/>
              <a:gd name="connsiteY149" fmla="*/ 2205270 h 2323145"/>
              <a:gd name="connsiteX150" fmla="*/ 4333906 w 11269336"/>
              <a:gd name="connsiteY150" fmla="*/ 2205251 h 2323145"/>
              <a:gd name="connsiteX151" fmla="*/ 4308819 w 11269336"/>
              <a:gd name="connsiteY151" fmla="*/ 2203822 h 2323145"/>
              <a:gd name="connsiteX152" fmla="*/ 4301210 w 11269336"/>
              <a:gd name="connsiteY152" fmla="*/ 2204456 h 2323145"/>
              <a:gd name="connsiteX153" fmla="*/ 4283095 w 11269336"/>
              <a:gd name="connsiteY153" fmla="*/ 2198177 h 2323145"/>
              <a:gd name="connsiteX154" fmla="*/ 4250119 w 11269336"/>
              <a:gd name="connsiteY154" fmla="*/ 2196342 h 2323145"/>
              <a:gd name="connsiteX155" fmla="*/ 4189203 w 11269336"/>
              <a:gd name="connsiteY155" fmla="*/ 2178994 h 2323145"/>
              <a:gd name="connsiteX156" fmla="*/ 4154035 w 11269336"/>
              <a:gd name="connsiteY156" fmla="*/ 2171950 h 2323145"/>
              <a:gd name="connsiteX157" fmla="*/ 4129569 w 11269336"/>
              <a:gd name="connsiteY157" fmla="*/ 2163850 h 2323145"/>
              <a:gd name="connsiteX158" fmla="*/ 4061250 w 11269336"/>
              <a:gd name="connsiteY158" fmla="*/ 2159236 h 2323145"/>
              <a:gd name="connsiteX159" fmla="*/ 3945480 w 11269336"/>
              <a:gd name="connsiteY159" fmla="*/ 2158279 h 2323145"/>
              <a:gd name="connsiteX160" fmla="*/ 3921468 w 11269336"/>
              <a:gd name="connsiteY160" fmla="*/ 2156588 h 2323145"/>
              <a:gd name="connsiteX161" fmla="*/ 3903348 w 11269336"/>
              <a:gd name="connsiteY161" fmla="*/ 2149220 h 2323145"/>
              <a:gd name="connsiteX162" fmla="*/ 3901342 w 11269336"/>
              <a:gd name="connsiteY162" fmla="*/ 2142355 h 2323145"/>
              <a:gd name="connsiteX163" fmla="*/ 3888539 w 11269336"/>
              <a:gd name="connsiteY163" fmla="*/ 2140476 h 2323145"/>
              <a:gd name="connsiteX164" fmla="*/ 3885662 w 11269336"/>
              <a:gd name="connsiteY164" fmla="*/ 2138740 h 2323145"/>
              <a:gd name="connsiteX165" fmla="*/ 3868627 w 11269336"/>
              <a:gd name="connsiteY165" fmla="*/ 2130023 h 2323145"/>
              <a:gd name="connsiteX166" fmla="*/ 3819177 w 11269336"/>
              <a:gd name="connsiteY166" fmla="*/ 2142111 h 2323145"/>
              <a:gd name="connsiteX167" fmla="*/ 3769100 w 11269336"/>
              <a:gd name="connsiteY167" fmla="*/ 2131731 h 2323145"/>
              <a:gd name="connsiteX168" fmla="*/ 3562752 w 11269336"/>
              <a:gd name="connsiteY168" fmla="*/ 2131785 h 2323145"/>
              <a:gd name="connsiteX169" fmla="*/ 3541402 w 11269336"/>
              <a:gd name="connsiteY169" fmla="*/ 2106821 h 2323145"/>
              <a:gd name="connsiteX170" fmla="*/ 3365341 w 11269336"/>
              <a:gd name="connsiteY170" fmla="*/ 2077638 h 2323145"/>
              <a:gd name="connsiteX171" fmla="*/ 3170922 w 11269336"/>
              <a:gd name="connsiteY171" fmla="*/ 2115957 h 2323145"/>
              <a:gd name="connsiteX172" fmla="*/ 3156256 w 11269336"/>
              <a:gd name="connsiteY172" fmla="*/ 2124773 h 2323145"/>
              <a:gd name="connsiteX173" fmla="*/ 3140298 w 11269336"/>
              <a:gd name="connsiteY173" fmla="*/ 2129182 h 2323145"/>
              <a:gd name="connsiteX174" fmla="*/ 3138514 w 11269336"/>
              <a:gd name="connsiteY174" fmla="*/ 2128069 h 2323145"/>
              <a:gd name="connsiteX175" fmla="*/ 3120467 w 11269336"/>
              <a:gd name="connsiteY175" fmla="*/ 2128281 h 2323145"/>
              <a:gd name="connsiteX176" fmla="*/ 3116175 w 11269336"/>
              <a:gd name="connsiteY176" fmla="*/ 2131633 h 2323145"/>
              <a:gd name="connsiteX177" fmla="*/ 3103685 w 11269336"/>
              <a:gd name="connsiteY177" fmla="*/ 2132814 h 2323145"/>
              <a:gd name="connsiteX178" fmla="*/ 3078794 w 11269336"/>
              <a:gd name="connsiteY178" fmla="*/ 2137935 h 2323145"/>
              <a:gd name="connsiteX179" fmla="*/ 3074407 w 11269336"/>
              <a:gd name="connsiteY179" fmla="*/ 2136274 h 2323145"/>
              <a:gd name="connsiteX180" fmla="*/ 3037285 w 11269336"/>
              <a:gd name="connsiteY180" fmla="*/ 2139919 h 2323145"/>
              <a:gd name="connsiteX181" fmla="*/ 3036901 w 11269336"/>
              <a:gd name="connsiteY181" fmla="*/ 2138726 h 2323145"/>
              <a:gd name="connsiteX182" fmla="*/ 3026996 w 11269336"/>
              <a:gd name="connsiteY182" fmla="*/ 2134322 h 2323145"/>
              <a:gd name="connsiteX183" fmla="*/ 3007772 w 11269336"/>
              <a:gd name="connsiteY183" fmla="*/ 2128742 h 2323145"/>
              <a:gd name="connsiteX184" fmla="*/ 2965030 w 11269336"/>
              <a:gd name="connsiteY184" fmla="*/ 2100494 h 2323145"/>
              <a:gd name="connsiteX185" fmla="*/ 2926342 w 11269336"/>
              <a:gd name="connsiteY185" fmla="*/ 2104155 h 2323145"/>
              <a:gd name="connsiteX186" fmla="*/ 2918608 w 11269336"/>
              <a:gd name="connsiteY186" fmla="*/ 2104215 h 2323145"/>
              <a:gd name="connsiteX187" fmla="*/ 2918475 w 11269336"/>
              <a:gd name="connsiteY187" fmla="*/ 2103937 h 2323145"/>
              <a:gd name="connsiteX188" fmla="*/ 2910360 w 11269336"/>
              <a:gd name="connsiteY188" fmla="*/ 2103444 h 2323145"/>
              <a:gd name="connsiteX189" fmla="*/ 2904507 w 11269336"/>
              <a:gd name="connsiteY189" fmla="*/ 2104326 h 2323145"/>
              <a:gd name="connsiteX190" fmla="*/ 2889503 w 11269336"/>
              <a:gd name="connsiteY190" fmla="*/ 2104443 h 2323145"/>
              <a:gd name="connsiteX191" fmla="*/ 2884480 w 11269336"/>
              <a:gd name="connsiteY191" fmla="*/ 2102626 h 2323145"/>
              <a:gd name="connsiteX192" fmla="*/ 2882689 w 11269336"/>
              <a:gd name="connsiteY192" fmla="*/ 2099228 h 2323145"/>
              <a:gd name="connsiteX193" fmla="*/ 2881291 w 11269336"/>
              <a:gd name="connsiteY193" fmla="*/ 2099618 h 2323145"/>
              <a:gd name="connsiteX194" fmla="*/ 2853979 w 11269336"/>
              <a:gd name="connsiteY194" fmla="*/ 2090388 h 2323145"/>
              <a:gd name="connsiteX195" fmla="*/ 2791790 w 11269336"/>
              <a:gd name="connsiteY195" fmla="*/ 2080332 h 2323145"/>
              <a:gd name="connsiteX196" fmla="*/ 2755844 w 11269336"/>
              <a:gd name="connsiteY196" fmla="*/ 2078874 h 2323145"/>
              <a:gd name="connsiteX197" fmla="*/ 2657742 w 11269336"/>
              <a:gd name="connsiteY197" fmla="*/ 2070179 h 2323145"/>
              <a:gd name="connsiteX198" fmla="*/ 2559549 w 11269336"/>
              <a:gd name="connsiteY198" fmla="*/ 2057873 h 2323145"/>
              <a:gd name="connsiteX199" fmla="*/ 2512054 w 11269336"/>
              <a:gd name="connsiteY199" fmla="*/ 2031671 h 2323145"/>
              <a:gd name="connsiteX200" fmla="*/ 2506437 w 11269336"/>
              <a:gd name="connsiteY200" fmla="*/ 2030918 h 2323145"/>
              <a:gd name="connsiteX201" fmla="*/ 2491752 w 11269336"/>
              <a:gd name="connsiteY201" fmla="*/ 2033906 h 2323145"/>
              <a:gd name="connsiteX202" fmla="*/ 2486338 w 11269336"/>
              <a:gd name="connsiteY202" fmla="*/ 2035862 h 2323145"/>
              <a:gd name="connsiteX203" fmla="*/ 2478186 w 11269336"/>
              <a:gd name="connsiteY203" fmla="*/ 2036953 h 2323145"/>
              <a:gd name="connsiteX204" fmla="*/ 2477950 w 11269336"/>
              <a:gd name="connsiteY204" fmla="*/ 2036715 h 2323145"/>
              <a:gd name="connsiteX205" fmla="*/ 2470381 w 11269336"/>
              <a:gd name="connsiteY205" fmla="*/ 2038256 h 2323145"/>
              <a:gd name="connsiteX206" fmla="*/ 2433781 w 11269336"/>
              <a:gd name="connsiteY206" fmla="*/ 2049140 h 2323145"/>
              <a:gd name="connsiteX207" fmla="*/ 2381172 w 11269336"/>
              <a:gd name="connsiteY207" fmla="*/ 2030645 h 2323145"/>
              <a:gd name="connsiteX208" fmla="*/ 2360198 w 11269336"/>
              <a:gd name="connsiteY208" fmla="*/ 2029059 h 2323145"/>
              <a:gd name="connsiteX209" fmla="*/ 2348815 w 11269336"/>
              <a:gd name="connsiteY209" fmla="*/ 2026798 h 2323145"/>
              <a:gd name="connsiteX210" fmla="*/ 2347988 w 11269336"/>
              <a:gd name="connsiteY210" fmla="*/ 2025745 h 2323145"/>
              <a:gd name="connsiteX211" fmla="*/ 2312920 w 11269336"/>
              <a:gd name="connsiteY211" fmla="*/ 2036311 h 2323145"/>
              <a:gd name="connsiteX212" fmla="*/ 2307986 w 11269336"/>
              <a:gd name="connsiteY212" fmla="*/ 2035583 h 2323145"/>
              <a:gd name="connsiteX213" fmla="*/ 2285481 w 11269336"/>
              <a:gd name="connsiteY213" fmla="*/ 2045197 h 2323145"/>
              <a:gd name="connsiteX214" fmla="*/ 2273666 w 11269336"/>
              <a:gd name="connsiteY214" fmla="*/ 2048710 h 2323145"/>
              <a:gd name="connsiteX215" fmla="*/ 2270719 w 11269336"/>
              <a:gd name="connsiteY215" fmla="*/ 2052702 h 2323145"/>
              <a:gd name="connsiteX216" fmla="*/ 2253080 w 11269336"/>
              <a:gd name="connsiteY216" fmla="*/ 2056363 h 2323145"/>
              <a:gd name="connsiteX217" fmla="*/ 2250906 w 11269336"/>
              <a:gd name="connsiteY217" fmla="*/ 2055654 h 2323145"/>
              <a:gd name="connsiteX218" fmla="*/ 2236905 w 11269336"/>
              <a:gd name="connsiteY218" fmla="*/ 2062882 h 2323145"/>
              <a:gd name="connsiteX219" fmla="*/ 2225830 w 11269336"/>
              <a:gd name="connsiteY219" fmla="*/ 2074027 h 2323145"/>
              <a:gd name="connsiteX220" fmla="*/ 2073776 w 11269336"/>
              <a:gd name="connsiteY220" fmla="*/ 2089244 h 2323145"/>
              <a:gd name="connsiteX221" fmla="*/ 1948256 w 11269336"/>
              <a:gd name="connsiteY221" fmla="*/ 2146616 h 2323145"/>
              <a:gd name="connsiteX222" fmla="*/ 1865582 w 11269336"/>
              <a:gd name="connsiteY222" fmla="*/ 2153738 h 2323145"/>
              <a:gd name="connsiteX223" fmla="*/ 1835210 w 11269336"/>
              <a:gd name="connsiteY223" fmla="*/ 2134244 h 2323145"/>
              <a:gd name="connsiteX224" fmla="*/ 1632661 w 11269336"/>
              <a:gd name="connsiteY224" fmla="*/ 2173882 h 2323145"/>
              <a:gd name="connsiteX225" fmla="*/ 1579590 w 11269336"/>
              <a:gd name="connsiteY225" fmla="*/ 2173680 h 2323145"/>
              <a:gd name="connsiteX226" fmla="*/ 1535601 w 11269336"/>
              <a:gd name="connsiteY226" fmla="*/ 2194590 h 2323145"/>
              <a:gd name="connsiteX227" fmla="*/ 1515594 w 11269336"/>
              <a:gd name="connsiteY227" fmla="*/ 2189622 h 2323145"/>
              <a:gd name="connsiteX228" fmla="*/ 1512113 w 11269336"/>
              <a:gd name="connsiteY228" fmla="*/ 2188534 h 2323145"/>
              <a:gd name="connsiteX229" fmla="*/ 1498838 w 11269336"/>
              <a:gd name="connsiteY229" fmla="*/ 2189213 h 2323145"/>
              <a:gd name="connsiteX230" fmla="*/ 1494279 w 11269336"/>
              <a:gd name="connsiteY230" fmla="*/ 2183112 h 2323145"/>
              <a:gd name="connsiteX231" fmla="*/ 1473714 w 11269336"/>
              <a:gd name="connsiteY231" fmla="*/ 2179625 h 2323145"/>
              <a:gd name="connsiteX232" fmla="*/ 1449503 w 11269336"/>
              <a:gd name="connsiteY232" fmla="*/ 2182633 h 2323145"/>
              <a:gd name="connsiteX233" fmla="*/ 1266687 w 11269336"/>
              <a:gd name="connsiteY233" fmla="*/ 2212688 h 2323145"/>
              <a:gd name="connsiteX234" fmla="*/ 1239614 w 11269336"/>
              <a:gd name="connsiteY234" fmla="*/ 2209727 h 2323145"/>
              <a:gd name="connsiteX235" fmla="*/ 1202436 w 11269336"/>
              <a:gd name="connsiteY235" fmla="*/ 2209817 h 2323145"/>
              <a:gd name="connsiteX236" fmla="*/ 1136097 w 11269336"/>
              <a:gd name="connsiteY236" fmla="*/ 2205112 h 2323145"/>
              <a:gd name="connsiteX237" fmla="*/ 988232 w 11269336"/>
              <a:gd name="connsiteY237" fmla="*/ 2235635 h 2323145"/>
              <a:gd name="connsiteX238" fmla="*/ 981959 w 11269336"/>
              <a:gd name="connsiteY238" fmla="*/ 2231607 h 2323145"/>
              <a:gd name="connsiteX239" fmla="*/ 938600 w 11269336"/>
              <a:gd name="connsiteY239" fmla="*/ 2238113 h 2323145"/>
              <a:gd name="connsiteX240" fmla="*/ 791788 w 11269336"/>
              <a:gd name="connsiteY240" fmla="*/ 2293224 h 2323145"/>
              <a:gd name="connsiteX241" fmla="*/ 706914 w 11269336"/>
              <a:gd name="connsiteY241" fmla="*/ 2305046 h 2323145"/>
              <a:gd name="connsiteX242" fmla="*/ 675971 w 11269336"/>
              <a:gd name="connsiteY242" fmla="*/ 2304030 h 2323145"/>
              <a:gd name="connsiteX243" fmla="*/ 624180 w 11269336"/>
              <a:gd name="connsiteY243" fmla="*/ 2302650 h 2323145"/>
              <a:gd name="connsiteX244" fmla="*/ 583453 w 11269336"/>
              <a:gd name="connsiteY244" fmla="*/ 2288788 h 2323145"/>
              <a:gd name="connsiteX245" fmla="*/ 540946 w 11269336"/>
              <a:gd name="connsiteY245" fmla="*/ 2292721 h 2323145"/>
              <a:gd name="connsiteX246" fmla="*/ 533680 w 11269336"/>
              <a:gd name="connsiteY246" fmla="*/ 2310233 h 2323145"/>
              <a:gd name="connsiteX247" fmla="*/ 487366 w 11269336"/>
              <a:gd name="connsiteY247" fmla="*/ 2309053 h 2323145"/>
              <a:gd name="connsiteX248" fmla="*/ 416820 w 11269336"/>
              <a:gd name="connsiteY248" fmla="*/ 2305443 h 2323145"/>
              <a:gd name="connsiteX249" fmla="*/ 376805 w 11269336"/>
              <a:gd name="connsiteY249" fmla="*/ 2307647 h 2323145"/>
              <a:gd name="connsiteX250" fmla="*/ 266777 w 11269336"/>
              <a:gd name="connsiteY250" fmla="*/ 2309012 h 2323145"/>
              <a:gd name="connsiteX251" fmla="*/ 156013 w 11269336"/>
              <a:gd name="connsiteY251" fmla="*/ 2306832 h 2323145"/>
              <a:gd name="connsiteX252" fmla="*/ 87258 w 11269336"/>
              <a:gd name="connsiteY252" fmla="*/ 2285511 h 2323145"/>
              <a:gd name="connsiteX253" fmla="*/ 23798 w 11269336"/>
              <a:gd name="connsiteY253" fmla="*/ 2281822 h 2323145"/>
              <a:gd name="connsiteX254" fmla="*/ 0 w 11269336"/>
              <a:gd name="connsiteY254" fmla="*/ 2285369 h 2323145"/>
              <a:gd name="connsiteX255" fmla="*/ 0 w 11269336"/>
              <a:gd name="connsiteY25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05765 w 11269336"/>
              <a:gd name="connsiteY144" fmla="*/ 2199902 h 2323145"/>
              <a:gd name="connsiteX145" fmla="*/ 4401354 w 11269336"/>
              <a:gd name="connsiteY145" fmla="*/ 2194745 h 2323145"/>
              <a:gd name="connsiteX146" fmla="*/ 4366646 w 11269336"/>
              <a:gd name="connsiteY146" fmla="*/ 2198564 h 2323145"/>
              <a:gd name="connsiteX147" fmla="*/ 4354009 w 11269336"/>
              <a:gd name="connsiteY147" fmla="*/ 2204984 h 2323145"/>
              <a:gd name="connsiteX148" fmla="*/ 4348284 w 11269336"/>
              <a:gd name="connsiteY148" fmla="*/ 2205270 h 2323145"/>
              <a:gd name="connsiteX149" fmla="*/ 4333906 w 11269336"/>
              <a:gd name="connsiteY149" fmla="*/ 2205251 h 2323145"/>
              <a:gd name="connsiteX150" fmla="*/ 4308819 w 11269336"/>
              <a:gd name="connsiteY150" fmla="*/ 2203822 h 2323145"/>
              <a:gd name="connsiteX151" fmla="*/ 4301210 w 11269336"/>
              <a:gd name="connsiteY151" fmla="*/ 2204456 h 2323145"/>
              <a:gd name="connsiteX152" fmla="*/ 4283095 w 11269336"/>
              <a:gd name="connsiteY152" fmla="*/ 2198177 h 2323145"/>
              <a:gd name="connsiteX153" fmla="*/ 4250119 w 11269336"/>
              <a:gd name="connsiteY153" fmla="*/ 2196342 h 2323145"/>
              <a:gd name="connsiteX154" fmla="*/ 4189203 w 11269336"/>
              <a:gd name="connsiteY154" fmla="*/ 2178994 h 2323145"/>
              <a:gd name="connsiteX155" fmla="*/ 4154035 w 11269336"/>
              <a:gd name="connsiteY155" fmla="*/ 2171950 h 2323145"/>
              <a:gd name="connsiteX156" fmla="*/ 4129569 w 11269336"/>
              <a:gd name="connsiteY156" fmla="*/ 2163850 h 2323145"/>
              <a:gd name="connsiteX157" fmla="*/ 4061250 w 11269336"/>
              <a:gd name="connsiteY157" fmla="*/ 2159236 h 2323145"/>
              <a:gd name="connsiteX158" fmla="*/ 3945480 w 11269336"/>
              <a:gd name="connsiteY158" fmla="*/ 2158279 h 2323145"/>
              <a:gd name="connsiteX159" fmla="*/ 3921468 w 11269336"/>
              <a:gd name="connsiteY159" fmla="*/ 2156588 h 2323145"/>
              <a:gd name="connsiteX160" fmla="*/ 3903348 w 11269336"/>
              <a:gd name="connsiteY160" fmla="*/ 2149220 h 2323145"/>
              <a:gd name="connsiteX161" fmla="*/ 3901342 w 11269336"/>
              <a:gd name="connsiteY161" fmla="*/ 2142355 h 2323145"/>
              <a:gd name="connsiteX162" fmla="*/ 3888539 w 11269336"/>
              <a:gd name="connsiteY162" fmla="*/ 2140476 h 2323145"/>
              <a:gd name="connsiteX163" fmla="*/ 3885662 w 11269336"/>
              <a:gd name="connsiteY163" fmla="*/ 2138740 h 2323145"/>
              <a:gd name="connsiteX164" fmla="*/ 3868627 w 11269336"/>
              <a:gd name="connsiteY164" fmla="*/ 2130023 h 2323145"/>
              <a:gd name="connsiteX165" fmla="*/ 3819177 w 11269336"/>
              <a:gd name="connsiteY165" fmla="*/ 2142111 h 2323145"/>
              <a:gd name="connsiteX166" fmla="*/ 3769100 w 11269336"/>
              <a:gd name="connsiteY166" fmla="*/ 2131731 h 2323145"/>
              <a:gd name="connsiteX167" fmla="*/ 3562752 w 11269336"/>
              <a:gd name="connsiteY167" fmla="*/ 2131785 h 2323145"/>
              <a:gd name="connsiteX168" fmla="*/ 3541402 w 11269336"/>
              <a:gd name="connsiteY168" fmla="*/ 2106821 h 2323145"/>
              <a:gd name="connsiteX169" fmla="*/ 3365341 w 11269336"/>
              <a:gd name="connsiteY169" fmla="*/ 2077638 h 2323145"/>
              <a:gd name="connsiteX170" fmla="*/ 3170922 w 11269336"/>
              <a:gd name="connsiteY170" fmla="*/ 2115957 h 2323145"/>
              <a:gd name="connsiteX171" fmla="*/ 3156256 w 11269336"/>
              <a:gd name="connsiteY171" fmla="*/ 2124773 h 2323145"/>
              <a:gd name="connsiteX172" fmla="*/ 3140298 w 11269336"/>
              <a:gd name="connsiteY172" fmla="*/ 2129182 h 2323145"/>
              <a:gd name="connsiteX173" fmla="*/ 3138514 w 11269336"/>
              <a:gd name="connsiteY173" fmla="*/ 2128069 h 2323145"/>
              <a:gd name="connsiteX174" fmla="*/ 3120467 w 11269336"/>
              <a:gd name="connsiteY174" fmla="*/ 2128281 h 2323145"/>
              <a:gd name="connsiteX175" fmla="*/ 3116175 w 11269336"/>
              <a:gd name="connsiteY175" fmla="*/ 2131633 h 2323145"/>
              <a:gd name="connsiteX176" fmla="*/ 3103685 w 11269336"/>
              <a:gd name="connsiteY176" fmla="*/ 2132814 h 2323145"/>
              <a:gd name="connsiteX177" fmla="*/ 3078794 w 11269336"/>
              <a:gd name="connsiteY177" fmla="*/ 2137935 h 2323145"/>
              <a:gd name="connsiteX178" fmla="*/ 3074407 w 11269336"/>
              <a:gd name="connsiteY178" fmla="*/ 2136274 h 2323145"/>
              <a:gd name="connsiteX179" fmla="*/ 3037285 w 11269336"/>
              <a:gd name="connsiteY179" fmla="*/ 2139919 h 2323145"/>
              <a:gd name="connsiteX180" fmla="*/ 3036901 w 11269336"/>
              <a:gd name="connsiteY180" fmla="*/ 2138726 h 2323145"/>
              <a:gd name="connsiteX181" fmla="*/ 3026996 w 11269336"/>
              <a:gd name="connsiteY181" fmla="*/ 2134322 h 2323145"/>
              <a:gd name="connsiteX182" fmla="*/ 3007772 w 11269336"/>
              <a:gd name="connsiteY182" fmla="*/ 2128742 h 2323145"/>
              <a:gd name="connsiteX183" fmla="*/ 2965030 w 11269336"/>
              <a:gd name="connsiteY183" fmla="*/ 2100494 h 2323145"/>
              <a:gd name="connsiteX184" fmla="*/ 2926342 w 11269336"/>
              <a:gd name="connsiteY184" fmla="*/ 2104155 h 2323145"/>
              <a:gd name="connsiteX185" fmla="*/ 2918608 w 11269336"/>
              <a:gd name="connsiteY185" fmla="*/ 2104215 h 2323145"/>
              <a:gd name="connsiteX186" fmla="*/ 2918475 w 11269336"/>
              <a:gd name="connsiteY186" fmla="*/ 2103937 h 2323145"/>
              <a:gd name="connsiteX187" fmla="*/ 2910360 w 11269336"/>
              <a:gd name="connsiteY187" fmla="*/ 2103444 h 2323145"/>
              <a:gd name="connsiteX188" fmla="*/ 2904507 w 11269336"/>
              <a:gd name="connsiteY188" fmla="*/ 2104326 h 2323145"/>
              <a:gd name="connsiteX189" fmla="*/ 2889503 w 11269336"/>
              <a:gd name="connsiteY189" fmla="*/ 2104443 h 2323145"/>
              <a:gd name="connsiteX190" fmla="*/ 2884480 w 11269336"/>
              <a:gd name="connsiteY190" fmla="*/ 2102626 h 2323145"/>
              <a:gd name="connsiteX191" fmla="*/ 2882689 w 11269336"/>
              <a:gd name="connsiteY191" fmla="*/ 2099228 h 2323145"/>
              <a:gd name="connsiteX192" fmla="*/ 2881291 w 11269336"/>
              <a:gd name="connsiteY192" fmla="*/ 2099618 h 2323145"/>
              <a:gd name="connsiteX193" fmla="*/ 2853979 w 11269336"/>
              <a:gd name="connsiteY193" fmla="*/ 2090388 h 2323145"/>
              <a:gd name="connsiteX194" fmla="*/ 2791790 w 11269336"/>
              <a:gd name="connsiteY194" fmla="*/ 2080332 h 2323145"/>
              <a:gd name="connsiteX195" fmla="*/ 2755844 w 11269336"/>
              <a:gd name="connsiteY195" fmla="*/ 2078874 h 2323145"/>
              <a:gd name="connsiteX196" fmla="*/ 2657742 w 11269336"/>
              <a:gd name="connsiteY196" fmla="*/ 2070179 h 2323145"/>
              <a:gd name="connsiteX197" fmla="*/ 2559549 w 11269336"/>
              <a:gd name="connsiteY197" fmla="*/ 2057873 h 2323145"/>
              <a:gd name="connsiteX198" fmla="*/ 2512054 w 11269336"/>
              <a:gd name="connsiteY198" fmla="*/ 2031671 h 2323145"/>
              <a:gd name="connsiteX199" fmla="*/ 2506437 w 11269336"/>
              <a:gd name="connsiteY199" fmla="*/ 2030918 h 2323145"/>
              <a:gd name="connsiteX200" fmla="*/ 2491752 w 11269336"/>
              <a:gd name="connsiteY200" fmla="*/ 2033906 h 2323145"/>
              <a:gd name="connsiteX201" fmla="*/ 2486338 w 11269336"/>
              <a:gd name="connsiteY201" fmla="*/ 2035862 h 2323145"/>
              <a:gd name="connsiteX202" fmla="*/ 2478186 w 11269336"/>
              <a:gd name="connsiteY202" fmla="*/ 2036953 h 2323145"/>
              <a:gd name="connsiteX203" fmla="*/ 2477950 w 11269336"/>
              <a:gd name="connsiteY203" fmla="*/ 2036715 h 2323145"/>
              <a:gd name="connsiteX204" fmla="*/ 2470381 w 11269336"/>
              <a:gd name="connsiteY204" fmla="*/ 2038256 h 2323145"/>
              <a:gd name="connsiteX205" fmla="*/ 2433781 w 11269336"/>
              <a:gd name="connsiteY205" fmla="*/ 2049140 h 2323145"/>
              <a:gd name="connsiteX206" fmla="*/ 2381172 w 11269336"/>
              <a:gd name="connsiteY206" fmla="*/ 2030645 h 2323145"/>
              <a:gd name="connsiteX207" fmla="*/ 2360198 w 11269336"/>
              <a:gd name="connsiteY207" fmla="*/ 2029059 h 2323145"/>
              <a:gd name="connsiteX208" fmla="*/ 2348815 w 11269336"/>
              <a:gd name="connsiteY208" fmla="*/ 2026798 h 2323145"/>
              <a:gd name="connsiteX209" fmla="*/ 2347988 w 11269336"/>
              <a:gd name="connsiteY209" fmla="*/ 2025745 h 2323145"/>
              <a:gd name="connsiteX210" fmla="*/ 2312920 w 11269336"/>
              <a:gd name="connsiteY210" fmla="*/ 2036311 h 2323145"/>
              <a:gd name="connsiteX211" fmla="*/ 2307986 w 11269336"/>
              <a:gd name="connsiteY211" fmla="*/ 2035583 h 2323145"/>
              <a:gd name="connsiteX212" fmla="*/ 2285481 w 11269336"/>
              <a:gd name="connsiteY212" fmla="*/ 2045197 h 2323145"/>
              <a:gd name="connsiteX213" fmla="*/ 2273666 w 11269336"/>
              <a:gd name="connsiteY213" fmla="*/ 2048710 h 2323145"/>
              <a:gd name="connsiteX214" fmla="*/ 2270719 w 11269336"/>
              <a:gd name="connsiteY214" fmla="*/ 2052702 h 2323145"/>
              <a:gd name="connsiteX215" fmla="*/ 2253080 w 11269336"/>
              <a:gd name="connsiteY215" fmla="*/ 2056363 h 2323145"/>
              <a:gd name="connsiteX216" fmla="*/ 2250906 w 11269336"/>
              <a:gd name="connsiteY216" fmla="*/ 2055654 h 2323145"/>
              <a:gd name="connsiteX217" fmla="*/ 2236905 w 11269336"/>
              <a:gd name="connsiteY217" fmla="*/ 2062882 h 2323145"/>
              <a:gd name="connsiteX218" fmla="*/ 2225830 w 11269336"/>
              <a:gd name="connsiteY218" fmla="*/ 2074027 h 2323145"/>
              <a:gd name="connsiteX219" fmla="*/ 2073776 w 11269336"/>
              <a:gd name="connsiteY219" fmla="*/ 2089244 h 2323145"/>
              <a:gd name="connsiteX220" fmla="*/ 1948256 w 11269336"/>
              <a:gd name="connsiteY220" fmla="*/ 2146616 h 2323145"/>
              <a:gd name="connsiteX221" fmla="*/ 1865582 w 11269336"/>
              <a:gd name="connsiteY221" fmla="*/ 2153738 h 2323145"/>
              <a:gd name="connsiteX222" fmla="*/ 1835210 w 11269336"/>
              <a:gd name="connsiteY222" fmla="*/ 2134244 h 2323145"/>
              <a:gd name="connsiteX223" fmla="*/ 1632661 w 11269336"/>
              <a:gd name="connsiteY223" fmla="*/ 2173882 h 2323145"/>
              <a:gd name="connsiteX224" fmla="*/ 1579590 w 11269336"/>
              <a:gd name="connsiteY224" fmla="*/ 2173680 h 2323145"/>
              <a:gd name="connsiteX225" fmla="*/ 1535601 w 11269336"/>
              <a:gd name="connsiteY225" fmla="*/ 2194590 h 2323145"/>
              <a:gd name="connsiteX226" fmla="*/ 1515594 w 11269336"/>
              <a:gd name="connsiteY226" fmla="*/ 2189622 h 2323145"/>
              <a:gd name="connsiteX227" fmla="*/ 1512113 w 11269336"/>
              <a:gd name="connsiteY227" fmla="*/ 2188534 h 2323145"/>
              <a:gd name="connsiteX228" fmla="*/ 1498838 w 11269336"/>
              <a:gd name="connsiteY228" fmla="*/ 2189213 h 2323145"/>
              <a:gd name="connsiteX229" fmla="*/ 1494279 w 11269336"/>
              <a:gd name="connsiteY229" fmla="*/ 2183112 h 2323145"/>
              <a:gd name="connsiteX230" fmla="*/ 1473714 w 11269336"/>
              <a:gd name="connsiteY230" fmla="*/ 2179625 h 2323145"/>
              <a:gd name="connsiteX231" fmla="*/ 1449503 w 11269336"/>
              <a:gd name="connsiteY231" fmla="*/ 2182633 h 2323145"/>
              <a:gd name="connsiteX232" fmla="*/ 1266687 w 11269336"/>
              <a:gd name="connsiteY232" fmla="*/ 2212688 h 2323145"/>
              <a:gd name="connsiteX233" fmla="*/ 1239614 w 11269336"/>
              <a:gd name="connsiteY233" fmla="*/ 2209727 h 2323145"/>
              <a:gd name="connsiteX234" fmla="*/ 1202436 w 11269336"/>
              <a:gd name="connsiteY234" fmla="*/ 2209817 h 2323145"/>
              <a:gd name="connsiteX235" fmla="*/ 1136097 w 11269336"/>
              <a:gd name="connsiteY235" fmla="*/ 2205112 h 2323145"/>
              <a:gd name="connsiteX236" fmla="*/ 988232 w 11269336"/>
              <a:gd name="connsiteY236" fmla="*/ 2235635 h 2323145"/>
              <a:gd name="connsiteX237" fmla="*/ 981959 w 11269336"/>
              <a:gd name="connsiteY237" fmla="*/ 2231607 h 2323145"/>
              <a:gd name="connsiteX238" fmla="*/ 938600 w 11269336"/>
              <a:gd name="connsiteY238" fmla="*/ 2238113 h 2323145"/>
              <a:gd name="connsiteX239" fmla="*/ 791788 w 11269336"/>
              <a:gd name="connsiteY239" fmla="*/ 2293224 h 2323145"/>
              <a:gd name="connsiteX240" fmla="*/ 706914 w 11269336"/>
              <a:gd name="connsiteY240" fmla="*/ 2305046 h 2323145"/>
              <a:gd name="connsiteX241" fmla="*/ 675971 w 11269336"/>
              <a:gd name="connsiteY241" fmla="*/ 2304030 h 2323145"/>
              <a:gd name="connsiteX242" fmla="*/ 624180 w 11269336"/>
              <a:gd name="connsiteY242" fmla="*/ 2302650 h 2323145"/>
              <a:gd name="connsiteX243" fmla="*/ 583453 w 11269336"/>
              <a:gd name="connsiteY243" fmla="*/ 2288788 h 2323145"/>
              <a:gd name="connsiteX244" fmla="*/ 540946 w 11269336"/>
              <a:gd name="connsiteY244" fmla="*/ 2292721 h 2323145"/>
              <a:gd name="connsiteX245" fmla="*/ 533680 w 11269336"/>
              <a:gd name="connsiteY245" fmla="*/ 2310233 h 2323145"/>
              <a:gd name="connsiteX246" fmla="*/ 487366 w 11269336"/>
              <a:gd name="connsiteY246" fmla="*/ 2309053 h 2323145"/>
              <a:gd name="connsiteX247" fmla="*/ 416820 w 11269336"/>
              <a:gd name="connsiteY247" fmla="*/ 2305443 h 2323145"/>
              <a:gd name="connsiteX248" fmla="*/ 376805 w 11269336"/>
              <a:gd name="connsiteY248" fmla="*/ 2307647 h 2323145"/>
              <a:gd name="connsiteX249" fmla="*/ 266777 w 11269336"/>
              <a:gd name="connsiteY249" fmla="*/ 2309012 h 2323145"/>
              <a:gd name="connsiteX250" fmla="*/ 156013 w 11269336"/>
              <a:gd name="connsiteY250" fmla="*/ 2306832 h 2323145"/>
              <a:gd name="connsiteX251" fmla="*/ 87258 w 11269336"/>
              <a:gd name="connsiteY251" fmla="*/ 2285511 h 2323145"/>
              <a:gd name="connsiteX252" fmla="*/ 23798 w 11269336"/>
              <a:gd name="connsiteY252" fmla="*/ 2281822 h 2323145"/>
              <a:gd name="connsiteX253" fmla="*/ 0 w 11269336"/>
              <a:gd name="connsiteY253" fmla="*/ 2285369 h 2323145"/>
              <a:gd name="connsiteX254" fmla="*/ 0 w 11269336"/>
              <a:gd name="connsiteY254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67257 w 11269336"/>
              <a:gd name="connsiteY142" fmla="*/ 2196121 h 2323145"/>
              <a:gd name="connsiteX143" fmla="*/ 4405765 w 11269336"/>
              <a:gd name="connsiteY143" fmla="*/ 2199902 h 2323145"/>
              <a:gd name="connsiteX144" fmla="*/ 4401354 w 11269336"/>
              <a:gd name="connsiteY144" fmla="*/ 2194745 h 2323145"/>
              <a:gd name="connsiteX145" fmla="*/ 4366646 w 11269336"/>
              <a:gd name="connsiteY145" fmla="*/ 2198564 h 2323145"/>
              <a:gd name="connsiteX146" fmla="*/ 4354009 w 11269336"/>
              <a:gd name="connsiteY146" fmla="*/ 2204984 h 2323145"/>
              <a:gd name="connsiteX147" fmla="*/ 4348284 w 11269336"/>
              <a:gd name="connsiteY147" fmla="*/ 2205270 h 2323145"/>
              <a:gd name="connsiteX148" fmla="*/ 4333906 w 11269336"/>
              <a:gd name="connsiteY148" fmla="*/ 2205251 h 2323145"/>
              <a:gd name="connsiteX149" fmla="*/ 4308819 w 11269336"/>
              <a:gd name="connsiteY149" fmla="*/ 2203822 h 2323145"/>
              <a:gd name="connsiteX150" fmla="*/ 4301210 w 11269336"/>
              <a:gd name="connsiteY150" fmla="*/ 2204456 h 2323145"/>
              <a:gd name="connsiteX151" fmla="*/ 4283095 w 11269336"/>
              <a:gd name="connsiteY151" fmla="*/ 2198177 h 2323145"/>
              <a:gd name="connsiteX152" fmla="*/ 4250119 w 11269336"/>
              <a:gd name="connsiteY152" fmla="*/ 2196342 h 2323145"/>
              <a:gd name="connsiteX153" fmla="*/ 4189203 w 11269336"/>
              <a:gd name="connsiteY153" fmla="*/ 2178994 h 2323145"/>
              <a:gd name="connsiteX154" fmla="*/ 4154035 w 11269336"/>
              <a:gd name="connsiteY154" fmla="*/ 2171950 h 2323145"/>
              <a:gd name="connsiteX155" fmla="*/ 4129569 w 11269336"/>
              <a:gd name="connsiteY155" fmla="*/ 2163850 h 2323145"/>
              <a:gd name="connsiteX156" fmla="*/ 4061250 w 11269336"/>
              <a:gd name="connsiteY156" fmla="*/ 2159236 h 2323145"/>
              <a:gd name="connsiteX157" fmla="*/ 3945480 w 11269336"/>
              <a:gd name="connsiteY157" fmla="*/ 2158279 h 2323145"/>
              <a:gd name="connsiteX158" fmla="*/ 3921468 w 11269336"/>
              <a:gd name="connsiteY158" fmla="*/ 2156588 h 2323145"/>
              <a:gd name="connsiteX159" fmla="*/ 3903348 w 11269336"/>
              <a:gd name="connsiteY159" fmla="*/ 2149220 h 2323145"/>
              <a:gd name="connsiteX160" fmla="*/ 3901342 w 11269336"/>
              <a:gd name="connsiteY160" fmla="*/ 2142355 h 2323145"/>
              <a:gd name="connsiteX161" fmla="*/ 3888539 w 11269336"/>
              <a:gd name="connsiteY161" fmla="*/ 2140476 h 2323145"/>
              <a:gd name="connsiteX162" fmla="*/ 3885662 w 11269336"/>
              <a:gd name="connsiteY162" fmla="*/ 2138740 h 2323145"/>
              <a:gd name="connsiteX163" fmla="*/ 3868627 w 11269336"/>
              <a:gd name="connsiteY163" fmla="*/ 2130023 h 2323145"/>
              <a:gd name="connsiteX164" fmla="*/ 3819177 w 11269336"/>
              <a:gd name="connsiteY164" fmla="*/ 2142111 h 2323145"/>
              <a:gd name="connsiteX165" fmla="*/ 3769100 w 11269336"/>
              <a:gd name="connsiteY165" fmla="*/ 2131731 h 2323145"/>
              <a:gd name="connsiteX166" fmla="*/ 3562752 w 11269336"/>
              <a:gd name="connsiteY166" fmla="*/ 2131785 h 2323145"/>
              <a:gd name="connsiteX167" fmla="*/ 3541402 w 11269336"/>
              <a:gd name="connsiteY167" fmla="*/ 2106821 h 2323145"/>
              <a:gd name="connsiteX168" fmla="*/ 3365341 w 11269336"/>
              <a:gd name="connsiteY168" fmla="*/ 2077638 h 2323145"/>
              <a:gd name="connsiteX169" fmla="*/ 3170922 w 11269336"/>
              <a:gd name="connsiteY169" fmla="*/ 2115957 h 2323145"/>
              <a:gd name="connsiteX170" fmla="*/ 3156256 w 11269336"/>
              <a:gd name="connsiteY170" fmla="*/ 2124773 h 2323145"/>
              <a:gd name="connsiteX171" fmla="*/ 3140298 w 11269336"/>
              <a:gd name="connsiteY171" fmla="*/ 2129182 h 2323145"/>
              <a:gd name="connsiteX172" fmla="*/ 3138514 w 11269336"/>
              <a:gd name="connsiteY172" fmla="*/ 2128069 h 2323145"/>
              <a:gd name="connsiteX173" fmla="*/ 3120467 w 11269336"/>
              <a:gd name="connsiteY173" fmla="*/ 2128281 h 2323145"/>
              <a:gd name="connsiteX174" fmla="*/ 3116175 w 11269336"/>
              <a:gd name="connsiteY174" fmla="*/ 2131633 h 2323145"/>
              <a:gd name="connsiteX175" fmla="*/ 3103685 w 11269336"/>
              <a:gd name="connsiteY175" fmla="*/ 2132814 h 2323145"/>
              <a:gd name="connsiteX176" fmla="*/ 3078794 w 11269336"/>
              <a:gd name="connsiteY176" fmla="*/ 2137935 h 2323145"/>
              <a:gd name="connsiteX177" fmla="*/ 3074407 w 11269336"/>
              <a:gd name="connsiteY177" fmla="*/ 2136274 h 2323145"/>
              <a:gd name="connsiteX178" fmla="*/ 3037285 w 11269336"/>
              <a:gd name="connsiteY178" fmla="*/ 2139919 h 2323145"/>
              <a:gd name="connsiteX179" fmla="*/ 3036901 w 11269336"/>
              <a:gd name="connsiteY179" fmla="*/ 2138726 h 2323145"/>
              <a:gd name="connsiteX180" fmla="*/ 3026996 w 11269336"/>
              <a:gd name="connsiteY180" fmla="*/ 2134322 h 2323145"/>
              <a:gd name="connsiteX181" fmla="*/ 3007772 w 11269336"/>
              <a:gd name="connsiteY181" fmla="*/ 2128742 h 2323145"/>
              <a:gd name="connsiteX182" fmla="*/ 2965030 w 11269336"/>
              <a:gd name="connsiteY182" fmla="*/ 2100494 h 2323145"/>
              <a:gd name="connsiteX183" fmla="*/ 2926342 w 11269336"/>
              <a:gd name="connsiteY183" fmla="*/ 2104155 h 2323145"/>
              <a:gd name="connsiteX184" fmla="*/ 2918608 w 11269336"/>
              <a:gd name="connsiteY184" fmla="*/ 2104215 h 2323145"/>
              <a:gd name="connsiteX185" fmla="*/ 2918475 w 11269336"/>
              <a:gd name="connsiteY185" fmla="*/ 2103937 h 2323145"/>
              <a:gd name="connsiteX186" fmla="*/ 2910360 w 11269336"/>
              <a:gd name="connsiteY186" fmla="*/ 2103444 h 2323145"/>
              <a:gd name="connsiteX187" fmla="*/ 2904507 w 11269336"/>
              <a:gd name="connsiteY187" fmla="*/ 2104326 h 2323145"/>
              <a:gd name="connsiteX188" fmla="*/ 2889503 w 11269336"/>
              <a:gd name="connsiteY188" fmla="*/ 2104443 h 2323145"/>
              <a:gd name="connsiteX189" fmla="*/ 2884480 w 11269336"/>
              <a:gd name="connsiteY189" fmla="*/ 2102626 h 2323145"/>
              <a:gd name="connsiteX190" fmla="*/ 2882689 w 11269336"/>
              <a:gd name="connsiteY190" fmla="*/ 2099228 h 2323145"/>
              <a:gd name="connsiteX191" fmla="*/ 2881291 w 11269336"/>
              <a:gd name="connsiteY191" fmla="*/ 2099618 h 2323145"/>
              <a:gd name="connsiteX192" fmla="*/ 2853979 w 11269336"/>
              <a:gd name="connsiteY192" fmla="*/ 2090388 h 2323145"/>
              <a:gd name="connsiteX193" fmla="*/ 2791790 w 11269336"/>
              <a:gd name="connsiteY193" fmla="*/ 2080332 h 2323145"/>
              <a:gd name="connsiteX194" fmla="*/ 2755844 w 11269336"/>
              <a:gd name="connsiteY194" fmla="*/ 2078874 h 2323145"/>
              <a:gd name="connsiteX195" fmla="*/ 2657742 w 11269336"/>
              <a:gd name="connsiteY195" fmla="*/ 2070179 h 2323145"/>
              <a:gd name="connsiteX196" fmla="*/ 2559549 w 11269336"/>
              <a:gd name="connsiteY196" fmla="*/ 2057873 h 2323145"/>
              <a:gd name="connsiteX197" fmla="*/ 2512054 w 11269336"/>
              <a:gd name="connsiteY197" fmla="*/ 2031671 h 2323145"/>
              <a:gd name="connsiteX198" fmla="*/ 2506437 w 11269336"/>
              <a:gd name="connsiteY198" fmla="*/ 2030918 h 2323145"/>
              <a:gd name="connsiteX199" fmla="*/ 2491752 w 11269336"/>
              <a:gd name="connsiteY199" fmla="*/ 2033906 h 2323145"/>
              <a:gd name="connsiteX200" fmla="*/ 2486338 w 11269336"/>
              <a:gd name="connsiteY200" fmla="*/ 2035862 h 2323145"/>
              <a:gd name="connsiteX201" fmla="*/ 2478186 w 11269336"/>
              <a:gd name="connsiteY201" fmla="*/ 2036953 h 2323145"/>
              <a:gd name="connsiteX202" fmla="*/ 2477950 w 11269336"/>
              <a:gd name="connsiteY202" fmla="*/ 2036715 h 2323145"/>
              <a:gd name="connsiteX203" fmla="*/ 2470381 w 11269336"/>
              <a:gd name="connsiteY203" fmla="*/ 2038256 h 2323145"/>
              <a:gd name="connsiteX204" fmla="*/ 2433781 w 11269336"/>
              <a:gd name="connsiteY204" fmla="*/ 2049140 h 2323145"/>
              <a:gd name="connsiteX205" fmla="*/ 2381172 w 11269336"/>
              <a:gd name="connsiteY205" fmla="*/ 2030645 h 2323145"/>
              <a:gd name="connsiteX206" fmla="*/ 2360198 w 11269336"/>
              <a:gd name="connsiteY206" fmla="*/ 2029059 h 2323145"/>
              <a:gd name="connsiteX207" fmla="*/ 2348815 w 11269336"/>
              <a:gd name="connsiteY207" fmla="*/ 2026798 h 2323145"/>
              <a:gd name="connsiteX208" fmla="*/ 2347988 w 11269336"/>
              <a:gd name="connsiteY208" fmla="*/ 2025745 h 2323145"/>
              <a:gd name="connsiteX209" fmla="*/ 2312920 w 11269336"/>
              <a:gd name="connsiteY209" fmla="*/ 2036311 h 2323145"/>
              <a:gd name="connsiteX210" fmla="*/ 2307986 w 11269336"/>
              <a:gd name="connsiteY210" fmla="*/ 2035583 h 2323145"/>
              <a:gd name="connsiteX211" fmla="*/ 2285481 w 11269336"/>
              <a:gd name="connsiteY211" fmla="*/ 2045197 h 2323145"/>
              <a:gd name="connsiteX212" fmla="*/ 2273666 w 11269336"/>
              <a:gd name="connsiteY212" fmla="*/ 2048710 h 2323145"/>
              <a:gd name="connsiteX213" fmla="*/ 2270719 w 11269336"/>
              <a:gd name="connsiteY213" fmla="*/ 2052702 h 2323145"/>
              <a:gd name="connsiteX214" fmla="*/ 2253080 w 11269336"/>
              <a:gd name="connsiteY214" fmla="*/ 2056363 h 2323145"/>
              <a:gd name="connsiteX215" fmla="*/ 2250906 w 11269336"/>
              <a:gd name="connsiteY215" fmla="*/ 2055654 h 2323145"/>
              <a:gd name="connsiteX216" fmla="*/ 2236905 w 11269336"/>
              <a:gd name="connsiteY216" fmla="*/ 2062882 h 2323145"/>
              <a:gd name="connsiteX217" fmla="*/ 2225830 w 11269336"/>
              <a:gd name="connsiteY217" fmla="*/ 2074027 h 2323145"/>
              <a:gd name="connsiteX218" fmla="*/ 2073776 w 11269336"/>
              <a:gd name="connsiteY218" fmla="*/ 2089244 h 2323145"/>
              <a:gd name="connsiteX219" fmla="*/ 1948256 w 11269336"/>
              <a:gd name="connsiteY219" fmla="*/ 2146616 h 2323145"/>
              <a:gd name="connsiteX220" fmla="*/ 1865582 w 11269336"/>
              <a:gd name="connsiteY220" fmla="*/ 2153738 h 2323145"/>
              <a:gd name="connsiteX221" fmla="*/ 1835210 w 11269336"/>
              <a:gd name="connsiteY221" fmla="*/ 2134244 h 2323145"/>
              <a:gd name="connsiteX222" fmla="*/ 1632661 w 11269336"/>
              <a:gd name="connsiteY222" fmla="*/ 2173882 h 2323145"/>
              <a:gd name="connsiteX223" fmla="*/ 1579590 w 11269336"/>
              <a:gd name="connsiteY223" fmla="*/ 2173680 h 2323145"/>
              <a:gd name="connsiteX224" fmla="*/ 1535601 w 11269336"/>
              <a:gd name="connsiteY224" fmla="*/ 2194590 h 2323145"/>
              <a:gd name="connsiteX225" fmla="*/ 1515594 w 11269336"/>
              <a:gd name="connsiteY225" fmla="*/ 2189622 h 2323145"/>
              <a:gd name="connsiteX226" fmla="*/ 1512113 w 11269336"/>
              <a:gd name="connsiteY226" fmla="*/ 2188534 h 2323145"/>
              <a:gd name="connsiteX227" fmla="*/ 1498838 w 11269336"/>
              <a:gd name="connsiteY227" fmla="*/ 2189213 h 2323145"/>
              <a:gd name="connsiteX228" fmla="*/ 1494279 w 11269336"/>
              <a:gd name="connsiteY228" fmla="*/ 2183112 h 2323145"/>
              <a:gd name="connsiteX229" fmla="*/ 1473714 w 11269336"/>
              <a:gd name="connsiteY229" fmla="*/ 2179625 h 2323145"/>
              <a:gd name="connsiteX230" fmla="*/ 1449503 w 11269336"/>
              <a:gd name="connsiteY230" fmla="*/ 2182633 h 2323145"/>
              <a:gd name="connsiteX231" fmla="*/ 1266687 w 11269336"/>
              <a:gd name="connsiteY231" fmla="*/ 2212688 h 2323145"/>
              <a:gd name="connsiteX232" fmla="*/ 1239614 w 11269336"/>
              <a:gd name="connsiteY232" fmla="*/ 2209727 h 2323145"/>
              <a:gd name="connsiteX233" fmla="*/ 1202436 w 11269336"/>
              <a:gd name="connsiteY233" fmla="*/ 2209817 h 2323145"/>
              <a:gd name="connsiteX234" fmla="*/ 1136097 w 11269336"/>
              <a:gd name="connsiteY234" fmla="*/ 2205112 h 2323145"/>
              <a:gd name="connsiteX235" fmla="*/ 988232 w 11269336"/>
              <a:gd name="connsiteY235" fmla="*/ 2235635 h 2323145"/>
              <a:gd name="connsiteX236" fmla="*/ 981959 w 11269336"/>
              <a:gd name="connsiteY236" fmla="*/ 2231607 h 2323145"/>
              <a:gd name="connsiteX237" fmla="*/ 938600 w 11269336"/>
              <a:gd name="connsiteY237" fmla="*/ 2238113 h 2323145"/>
              <a:gd name="connsiteX238" fmla="*/ 791788 w 11269336"/>
              <a:gd name="connsiteY238" fmla="*/ 2293224 h 2323145"/>
              <a:gd name="connsiteX239" fmla="*/ 706914 w 11269336"/>
              <a:gd name="connsiteY239" fmla="*/ 2305046 h 2323145"/>
              <a:gd name="connsiteX240" fmla="*/ 675971 w 11269336"/>
              <a:gd name="connsiteY240" fmla="*/ 2304030 h 2323145"/>
              <a:gd name="connsiteX241" fmla="*/ 624180 w 11269336"/>
              <a:gd name="connsiteY241" fmla="*/ 2302650 h 2323145"/>
              <a:gd name="connsiteX242" fmla="*/ 583453 w 11269336"/>
              <a:gd name="connsiteY242" fmla="*/ 2288788 h 2323145"/>
              <a:gd name="connsiteX243" fmla="*/ 540946 w 11269336"/>
              <a:gd name="connsiteY243" fmla="*/ 2292721 h 2323145"/>
              <a:gd name="connsiteX244" fmla="*/ 533680 w 11269336"/>
              <a:gd name="connsiteY244" fmla="*/ 2310233 h 2323145"/>
              <a:gd name="connsiteX245" fmla="*/ 487366 w 11269336"/>
              <a:gd name="connsiteY245" fmla="*/ 2309053 h 2323145"/>
              <a:gd name="connsiteX246" fmla="*/ 416820 w 11269336"/>
              <a:gd name="connsiteY246" fmla="*/ 2305443 h 2323145"/>
              <a:gd name="connsiteX247" fmla="*/ 376805 w 11269336"/>
              <a:gd name="connsiteY247" fmla="*/ 2307647 h 2323145"/>
              <a:gd name="connsiteX248" fmla="*/ 266777 w 11269336"/>
              <a:gd name="connsiteY248" fmla="*/ 2309012 h 2323145"/>
              <a:gd name="connsiteX249" fmla="*/ 156013 w 11269336"/>
              <a:gd name="connsiteY249" fmla="*/ 2306832 h 2323145"/>
              <a:gd name="connsiteX250" fmla="*/ 87258 w 11269336"/>
              <a:gd name="connsiteY250" fmla="*/ 2285511 h 2323145"/>
              <a:gd name="connsiteX251" fmla="*/ 23798 w 11269336"/>
              <a:gd name="connsiteY251" fmla="*/ 2281822 h 2323145"/>
              <a:gd name="connsiteX252" fmla="*/ 0 w 11269336"/>
              <a:gd name="connsiteY252" fmla="*/ 2285369 h 2323145"/>
              <a:gd name="connsiteX253" fmla="*/ 0 w 11269336"/>
              <a:gd name="connsiteY253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467257 w 11269336"/>
              <a:gd name="connsiteY141" fmla="*/ 2196121 h 2323145"/>
              <a:gd name="connsiteX142" fmla="*/ 4405765 w 11269336"/>
              <a:gd name="connsiteY142" fmla="*/ 2199902 h 2323145"/>
              <a:gd name="connsiteX143" fmla="*/ 4401354 w 11269336"/>
              <a:gd name="connsiteY143" fmla="*/ 2194745 h 2323145"/>
              <a:gd name="connsiteX144" fmla="*/ 4366646 w 11269336"/>
              <a:gd name="connsiteY144" fmla="*/ 2198564 h 2323145"/>
              <a:gd name="connsiteX145" fmla="*/ 4354009 w 11269336"/>
              <a:gd name="connsiteY145" fmla="*/ 2204984 h 2323145"/>
              <a:gd name="connsiteX146" fmla="*/ 4348284 w 11269336"/>
              <a:gd name="connsiteY146" fmla="*/ 2205270 h 2323145"/>
              <a:gd name="connsiteX147" fmla="*/ 4333906 w 11269336"/>
              <a:gd name="connsiteY147" fmla="*/ 2205251 h 2323145"/>
              <a:gd name="connsiteX148" fmla="*/ 4308819 w 11269336"/>
              <a:gd name="connsiteY148" fmla="*/ 2203822 h 2323145"/>
              <a:gd name="connsiteX149" fmla="*/ 4301210 w 11269336"/>
              <a:gd name="connsiteY149" fmla="*/ 2204456 h 2323145"/>
              <a:gd name="connsiteX150" fmla="*/ 4283095 w 11269336"/>
              <a:gd name="connsiteY150" fmla="*/ 2198177 h 2323145"/>
              <a:gd name="connsiteX151" fmla="*/ 4250119 w 11269336"/>
              <a:gd name="connsiteY151" fmla="*/ 2196342 h 2323145"/>
              <a:gd name="connsiteX152" fmla="*/ 4189203 w 11269336"/>
              <a:gd name="connsiteY152" fmla="*/ 2178994 h 2323145"/>
              <a:gd name="connsiteX153" fmla="*/ 4154035 w 11269336"/>
              <a:gd name="connsiteY153" fmla="*/ 2171950 h 2323145"/>
              <a:gd name="connsiteX154" fmla="*/ 4129569 w 11269336"/>
              <a:gd name="connsiteY154" fmla="*/ 2163850 h 2323145"/>
              <a:gd name="connsiteX155" fmla="*/ 4061250 w 11269336"/>
              <a:gd name="connsiteY155" fmla="*/ 2159236 h 2323145"/>
              <a:gd name="connsiteX156" fmla="*/ 3945480 w 11269336"/>
              <a:gd name="connsiteY156" fmla="*/ 2158279 h 2323145"/>
              <a:gd name="connsiteX157" fmla="*/ 3921468 w 11269336"/>
              <a:gd name="connsiteY157" fmla="*/ 2156588 h 2323145"/>
              <a:gd name="connsiteX158" fmla="*/ 3903348 w 11269336"/>
              <a:gd name="connsiteY158" fmla="*/ 2149220 h 2323145"/>
              <a:gd name="connsiteX159" fmla="*/ 3901342 w 11269336"/>
              <a:gd name="connsiteY159" fmla="*/ 2142355 h 2323145"/>
              <a:gd name="connsiteX160" fmla="*/ 3888539 w 11269336"/>
              <a:gd name="connsiteY160" fmla="*/ 2140476 h 2323145"/>
              <a:gd name="connsiteX161" fmla="*/ 3885662 w 11269336"/>
              <a:gd name="connsiteY161" fmla="*/ 2138740 h 2323145"/>
              <a:gd name="connsiteX162" fmla="*/ 3868627 w 11269336"/>
              <a:gd name="connsiteY162" fmla="*/ 2130023 h 2323145"/>
              <a:gd name="connsiteX163" fmla="*/ 3819177 w 11269336"/>
              <a:gd name="connsiteY163" fmla="*/ 2142111 h 2323145"/>
              <a:gd name="connsiteX164" fmla="*/ 3769100 w 11269336"/>
              <a:gd name="connsiteY164" fmla="*/ 2131731 h 2323145"/>
              <a:gd name="connsiteX165" fmla="*/ 3562752 w 11269336"/>
              <a:gd name="connsiteY165" fmla="*/ 2131785 h 2323145"/>
              <a:gd name="connsiteX166" fmla="*/ 3541402 w 11269336"/>
              <a:gd name="connsiteY166" fmla="*/ 2106821 h 2323145"/>
              <a:gd name="connsiteX167" fmla="*/ 3365341 w 11269336"/>
              <a:gd name="connsiteY167" fmla="*/ 2077638 h 2323145"/>
              <a:gd name="connsiteX168" fmla="*/ 3170922 w 11269336"/>
              <a:gd name="connsiteY168" fmla="*/ 2115957 h 2323145"/>
              <a:gd name="connsiteX169" fmla="*/ 3156256 w 11269336"/>
              <a:gd name="connsiteY169" fmla="*/ 2124773 h 2323145"/>
              <a:gd name="connsiteX170" fmla="*/ 3140298 w 11269336"/>
              <a:gd name="connsiteY170" fmla="*/ 2129182 h 2323145"/>
              <a:gd name="connsiteX171" fmla="*/ 3138514 w 11269336"/>
              <a:gd name="connsiteY171" fmla="*/ 2128069 h 2323145"/>
              <a:gd name="connsiteX172" fmla="*/ 3120467 w 11269336"/>
              <a:gd name="connsiteY172" fmla="*/ 2128281 h 2323145"/>
              <a:gd name="connsiteX173" fmla="*/ 3116175 w 11269336"/>
              <a:gd name="connsiteY173" fmla="*/ 2131633 h 2323145"/>
              <a:gd name="connsiteX174" fmla="*/ 3103685 w 11269336"/>
              <a:gd name="connsiteY174" fmla="*/ 2132814 h 2323145"/>
              <a:gd name="connsiteX175" fmla="*/ 3078794 w 11269336"/>
              <a:gd name="connsiteY175" fmla="*/ 2137935 h 2323145"/>
              <a:gd name="connsiteX176" fmla="*/ 3074407 w 11269336"/>
              <a:gd name="connsiteY176" fmla="*/ 2136274 h 2323145"/>
              <a:gd name="connsiteX177" fmla="*/ 3037285 w 11269336"/>
              <a:gd name="connsiteY177" fmla="*/ 2139919 h 2323145"/>
              <a:gd name="connsiteX178" fmla="*/ 3036901 w 11269336"/>
              <a:gd name="connsiteY178" fmla="*/ 2138726 h 2323145"/>
              <a:gd name="connsiteX179" fmla="*/ 3026996 w 11269336"/>
              <a:gd name="connsiteY179" fmla="*/ 2134322 h 2323145"/>
              <a:gd name="connsiteX180" fmla="*/ 3007772 w 11269336"/>
              <a:gd name="connsiteY180" fmla="*/ 2128742 h 2323145"/>
              <a:gd name="connsiteX181" fmla="*/ 2965030 w 11269336"/>
              <a:gd name="connsiteY181" fmla="*/ 2100494 h 2323145"/>
              <a:gd name="connsiteX182" fmla="*/ 2926342 w 11269336"/>
              <a:gd name="connsiteY182" fmla="*/ 2104155 h 2323145"/>
              <a:gd name="connsiteX183" fmla="*/ 2918608 w 11269336"/>
              <a:gd name="connsiteY183" fmla="*/ 2104215 h 2323145"/>
              <a:gd name="connsiteX184" fmla="*/ 2918475 w 11269336"/>
              <a:gd name="connsiteY184" fmla="*/ 2103937 h 2323145"/>
              <a:gd name="connsiteX185" fmla="*/ 2910360 w 11269336"/>
              <a:gd name="connsiteY185" fmla="*/ 2103444 h 2323145"/>
              <a:gd name="connsiteX186" fmla="*/ 2904507 w 11269336"/>
              <a:gd name="connsiteY186" fmla="*/ 2104326 h 2323145"/>
              <a:gd name="connsiteX187" fmla="*/ 2889503 w 11269336"/>
              <a:gd name="connsiteY187" fmla="*/ 2104443 h 2323145"/>
              <a:gd name="connsiteX188" fmla="*/ 2884480 w 11269336"/>
              <a:gd name="connsiteY188" fmla="*/ 2102626 h 2323145"/>
              <a:gd name="connsiteX189" fmla="*/ 2882689 w 11269336"/>
              <a:gd name="connsiteY189" fmla="*/ 2099228 h 2323145"/>
              <a:gd name="connsiteX190" fmla="*/ 2881291 w 11269336"/>
              <a:gd name="connsiteY190" fmla="*/ 2099618 h 2323145"/>
              <a:gd name="connsiteX191" fmla="*/ 2853979 w 11269336"/>
              <a:gd name="connsiteY191" fmla="*/ 2090388 h 2323145"/>
              <a:gd name="connsiteX192" fmla="*/ 2791790 w 11269336"/>
              <a:gd name="connsiteY192" fmla="*/ 2080332 h 2323145"/>
              <a:gd name="connsiteX193" fmla="*/ 2755844 w 11269336"/>
              <a:gd name="connsiteY193" fmla="*/ 2078874 h 2323145"/>
              <a:gd name="connsiteX194" fmla="*/ 2657742 w 11269336"/>
              <a:gd name="connsiteY194" fmla="*/ 2070179 h 2323145"/>
              <a:gd name="connsiteX195" fmla="*/ 2559549 w 11269336"/>
              <a:gd name="connsiteY195" fmla="*/ 2057873 h 2323145"/>
              <a:gd name="connsiteX196" fmla="*/ 2512054 w 11269336"/>
              <a:gd name="connsiteY196" fmla="*/ 2031671 h 2323145"/>
              <a:gd name="connsiteX197" fmla="*/ 2506437 w 11269336"/>
              <a:gd name="connsiteY197" fmla="*/ 2030918 h 2323145"/>
              <a:gd name="connsiteX198" fmla="*/ 2491752 w 11269336"/>
              <a:gd name="connsiteY198" fmla="*/ 2033906 h 2323145"/>
              <a:gd name="connsiteX199" fmla="*/ 2486338 w 11269336"/>
              <a:gd name="connsiteY199" fmla="*/ 2035862 h 2323145"/>
              <a:gd name="connsiteX200" fmla="*/ 2478186 w 11269336"/>
              <a:gd name="connsiteY200" fmla="*/ 2036953 h 2323145"/>
              <a:gd name="connsiteX201" fmla="*/ 2477950 w 11269336"/>
              <a:gd name="connsiteY201" fmla="*/ 2036715 h 2323145"/>
              <a:gd name="connsiteX202" fmla="*/ 2470381 w 11269336"/>
              <a:gd name="connsiteY202" fmla="*/ 2038256 h 2323145"/>
              <a:gd name="connsiteX203" fmla="*/ 2433781 w 11269336"/>
              <a:gd name="connsiteY203" fmla="*/ 2049140 h 2323145"/>
              <a:gd name="connsiteX204" fmla="*/ 2381172 w 11269336"/>
              <a:gd name="connsiteY204" fmla="*/ 2030645 h 2323145"/>
              <a:gd name="connsiteX205" fmla="*/ 2360198 w 11269336"/>
              <a:gd name="connsiteY205" fmla="*/ 2029059 h 2323145"/>
              <a:gd name="connsiteX206" fmla="*/ 2348815 w 11269336"/>
              <a:gd name="connsiteY206" fmla="*/ 2026798 h 2323145"/>
              <a:gd name="connsiteX207" fmla="*/ 2347988 w 11269336"/>
              <a:gd name="connsiteY207" fmla="*/ 2025745 h 2323145"/>
              <a:gd name="connsiteX208" fmla="*/ 2312920 w 11269336"/>
              <a:gd name="connsiteY208" fmla="*/ 2036311 h 2323145"/>
              <a:gd name="connsiteX209" fmla="*/ 2307986 w 11269336"/>
              <a:gd name="connsiteY209" fmla="*/ 2035583 h 2323145"/>
              <a:gd name="connsiteX210" fmla="*/ 2285481 w 11269336"/>
              <a:gd name="connsiteY210" fmla="*/ 2045197 h 2323145"/>
              <a:gd name="connsiteX211" fmla="*/ 2273666 w 11269336"/>
              <a:gd name="connsiteY211" fmla="*/ 2048710 h 2323145"/>
              <a:gd name="connsiteX212" fmla="*/ 2270719 w 11269336"/>
              <a:gd name="connsiteY212" fmla="*/ 2052702 h 2323145"/>
              <a:gd name="connsiteX213" fmla="*/ 2253080 w 11269336"/>
              <a:gd name="connsiteY213" fmla="*/ 2056363 h 2323145"/>
              <a:gd name="connsiteX214" fmla="*/ 2250906 w 11269336"/>
              <a:gd name="connsiteY214" fmla="*/ 2055654 h 2323145"/>
              <a:gd name="connsiteX215" fmla="*/ 2236905 w 11269336"/>
              <a:gd name="connsiteY215" fmla="*/ 2062882 h 2323145"/>
              <a:gd name="connsiteX216" fmla="*/ 2225830 w 11269336"/>
              <a:gd name="connsiteY216" fmla="*/ 2074027 h 2323145"/>
              <a:gd name="connsiteX217" fmla="*/ 2073776 w 11269336"/>
              <a:gd name="connsiteY217" fmla="*/ 2089244 h 2323145"/>
              <a:gd name="connsiteX218" fmla="*/ 1948256 w 11269336"/>
              <a:gd name="connsiteY218" fmla="*/ 2146616 h 2323145"/>
              <a:gd name="connsiteX219" fmla="*/ 1865582 w 11269336"/>
              <a:gd name="connsiteY219" fmla="*/ 2153738 h 2323145"/>
              <a:gd name="connsiteX220" fmla="*/ 1835210 w 11269336"/>
              <a:gd name="connsiteY220" fmla="*/ 2134244 h 2323145"/>
              <a:gd name="connsiteX221" fmla="*/ 1632661 w 11269336"/>
              <a:gd name="connsiteY221" fmla="*/ 2173882 h 2323145"/>
              <a:gd name="connsiteX222" fmla="*/ 1579590 w 11269336"/>
              <a:gd name="connsiteY222" fmla="*/ 2173680 h 2323145"/>
              <a:gd name="connsiteX223" fmla="*/ 1535601 w 11269336"/>
              <a:gd name="connsiteY223" fmla="*/ 2194590 h 2323145"/>
              <a:gd name="connsiteX224" fmla="*/ 1515594 w 11269336"/>
              <a:gd name="connsiteY224" fmla="*/ 2189622 h 2323145"/>
              <a:gd name="connsiteX225" fmla="*/ 1512113 w 11269336"/>
              <a:gd name="connsiteY225" fmla="*/ 2188534 h 2323145"/>
              <a:gd name="connsiteX226" fmla="*/ 1498838 w 11269336"/>
              <a:gd name="connsiteY226" fmla="*/ 2189213 h 2323145"/>
              <a:gd name="connsiteX227" fmla="*/ 1494279 w 11269336"/>
              <a:gd name="connsiteY227" fmla="*/ 2183112 h 2323145"/>
              <a:gd name="connsiteX228" fmla="*/ 1473714 w 11269336"/>
              <a:gd name="connsiteY228" fmla="*/ 2179625 h 2323145"/>
              <a:gd name="connsiteX229" fmla="*/ 1449503 w 11269336"/>
              <a:gd name="connsiteY229" fmla="*/ 2182633 h 2323145"/>
              <a:gd name="connsiteX230" fmla="*/ 1266687 w 11269336"/>
              <a:gd name="connsiteY230" fmla="*/ 2212688 h 2323145"/>
              <a:gd name="connsiteX231" fmla="*/ 1239614 w 11269336"/>
              <a:gd name="connsiteY231" fmla="*/ 2209727 h 2323145"/>
              <a:gd name="connsiteX232" fmla="*/ 1202436 w 11269336"/>
              <a:gd name="connsiteY232" fmla="*/ 2209817 h 2323145"/>
              <a:gd name="connsiteX233" fmla="*/ 1136097 w 11269336"/>
              <a:gd name="connsiteY233" fmla="*/ 2205112 h 2323145"/>
              <a:gd name="connsiteX234" fmla="*/ 988232 w 11269336"/>
              <a:gd name="connsiteY234" fmla="*/ 2235635 h 2323145"/>
              <a:gd name="connsiteX235" fmla="*/ 981959 w 11269336"/>
              <a:gd name="connsiteY235" fmla="*/ 2231607 h 2323145"/>
              <a:gd name="connsiteX236" fmla="*/ 938600 w 11269336"/>
              <a:gd name="connsiteY236" fmla="*/ 2238113 h 2323145"/>
              <a:gd name="connsiteX237" fmla="*/ 791788 w 11269336"/>
              <a:gd name="connsiteY237" fmla="*/ 2293224 h 2323145"/>
              <a:gd name="connsiteX238" fmla="*/ 706914 w 11269336"/>
              <a:gd name="connsiteY238" fmla="*/ 2305046 h 2323145"/>
              <a:gd name="connsiteX239" fmla="*/ 675971 w 11269336"/>
              <a:gd name="connsiteY239" fmla="*/ 2304030 h 2323145"/>
              <a:gd name="connsiteX240" fmla="*/ 624180 w 11269336"/>
              <a:gd name="connsiteY240" fmla="*/ 2302650 h 2323145"/>
              <a:gd name="connsiteX241" fmla="*/ 583453 w 11269336"/>
              <a:gd name="connsiteY241" fmla="*/ 2288788 h 2323145"/>
              <a:gd name="connsiteX242" fmla="*/ 540946 w 11269336"/>
              <a:gd name="connsiteY242" fmla="*/ 2292721 h 2323145"/>
              <a:gd name="connsiteX243" fmla="*/ 533680 w 11269336"/>
              <a:gd name="connsiteY243" fmla="*/ 2310233 h 2323145"/>
              <a:gd name="connsiteX244" fmla="*/ 487366 w 11269336"/>
              <a:gd name="connsiteY244" fmla="*/ 2309053 h 2323145"/>
              <a:gd name="connsiteX245" fmla="*/ 416820 w 11269336"/>
              <a:gd name="connsiteY245" fmla="*/ 2305443 h 2323145"/>
              <a:gd name="connsiteX246" fmla="*/ 376805 w 11269336"/>
              <a:gd name="connsiteY246" fmla="*/ 2307647 h 2323145"/>
              <a:gd name="connsiteX247" fmla="*/ 266777 w 11269336"/>
              <a:gd name="connsiteY247" fmla="*/ 2309012 h 2323145"/>
              <a:gd name="connsiteX248" fmla="*/ 156013 w 11269336"/>
              <a:gd name="connsiteY248" fmla="*/ 2306832 h 2323145"/>
              <a:gd name="connsiteX249" fmla="*/ 87258 w 11269336"/>
              <a:gd name="connsiteY249" fmla="*/ 2285511 h 2323145"/>
              <a:gd name="connsiteX250" fmla="*/ 23798 w 11269336"/>
              <a:gd name="connsiteY250" fmla="*/ 2281822 h 2323145"/>
              <a:gd name="connsiteX251" fmla="*/ 0 w 11269336"/>
              <a:gd name="connsiteY251" fmla="*/ 2285369 h 2323145"/>
              <a:gd name="connsiteX252" fmla="*/ 0 w 11269336"/>
              <a:gd name="connsiteY25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405765 w 11269336"/>
              <a:gd name="connsiteY141" fmla="*/ 2199902 h 2323145"/>
              <a:gd name="connsiteX142" fmla="*/ 4401354 w 11269336"/>
              <a:gd name="connsiteY142" fmla="*/ 2194745 h 2323145"/>
              <a:gd name="connsiteX143" fmla="*/ 4366646 w 11269336"/>
              <a:gd name="connsiteY143" fmla="*/ 2198564 h 2323145"/>
              <a:gd name="connsiteX144" fmla="*/ 4354009 w 11269336"/>
              <a:gd name="connsiteY144" fmla="*/ 2204984 h 2323145"/>
              <a:gd name="connsiteX145" fmla="*/ 4348284 w 11269336"/>
              <a:gd name="connsiteY145" fmla="*/ 2205270 h 2323145"/>
              <a:gd name="connsiteX146" fmla="*/ 4333906 w 11269336"/>
              <a:gd name="connsiteY146" fmla="*/ 2205251 h 2323145"/>
              <a:gd name="connsiteX147" fmla="*/ 4308819 w 11269336"/>
              <a:gd name="connsiteY147" fmla="*/ 2203822 h 2323145"/>
              <a:gd name="connsiteX148" fmla="*/ 4301210 w 11269336"/>
              <a:gd name="connsiteY148" fmla="*/ 2204456 h 2323145"/>
              <a:gd name="connsiteX149" fmla="*/ 4283095 w 11269336"/>
              <a:gd name="connsiteY149" fmla="*/ 2198177 h 2323145"/>
              <a:gd name="connsiteX150" fmla="*/ 4250119 w 11269336"/>
              <a:gd name="connsiteY150" fmla="*/ 2196342 h 2323145"/>
              <a:gd name="connsiteX151" fmla="*/ 4189203 w 11269336"/>
              <a:gd name="connsiteY151" fmla="*/ 2178994 h 2323145"/>
              <a:gd name="connsiteX152" fmla="*/ 4154035 w 11269336"/>
              <a:gd name="connsiteY152" fmla="*/ 2171950 h 2323145"/>
              <a:gd name="connsiteX153" fmla="*/ 4129569 w 11269336"/>
              <a:gd name="connsiteY153" fmla="*/ 2163850 h 2323145"/>
              <a:gd name="connsiteX154" fmla="*/ 4061250 w 11269336"/>
              <a:gd name="connsiteY154" fmla="*/ 2159236 h 2323145"/>
              <a:gd name="connsiteX155" fmla="*/ 3945480 w 11269336"/>
              <a:gd name="connsiteY155" fmla="*/ 2158279 h 2323145"/>
              <a:gd name="connsiteX156" fmla="*/ 3921468 w 11269336"/>
              <a:gd name="connsiteY156" fmla="*/ 2156588 h 2323145"/>
              <a:gd name="connsiteX157" fmla="*/ 3903348 w 11269336"/>
              <a:gd name="connsiteY157" fmla="*/ 2149220 h 2323145"/>
              <a:gd name="connsiteX158" fmla="*/ 3901342 w 11269336"/>
              <a:gd name="connsiteY158" fmla="*/ 2142355 h 2323145"/>
              <a:gd name="connsiteX159" fmla="*/ 3888539 w 11269336"/>
              <a:gd name="connsiteY159" fmla="*/ 2140476 h 2323145"/>
              <a:gd name="connsiteX160" fmla="*/ 3885662 w 11269336"/>
              <a:gd name="connsiteY160" fmla="*/ 2138740 h 2323145"/>
              <a:gd name="connsiteX161" fmla="*/ 3868627 w 11269336"/>
              <a:gd name="connsiteY161" fmla="*/ 2130023 h 2323145"/>
              <a:gd name="connsiteX162" fmla="*/ 3819177 w 11269336"/>
              <a:gd name="connsiteY162" fmla="*/ 2142111 h 2323145"/>
              <a:gd name="connsiteX163" fmla="*/ 3769100 w 11269336"/>
              <a:gd name="connsiteY163" fmla="*/ 2131731 h 2323145"/>
              <a:gd name="connsiteX164" fmla="*/ 3562752 w 11269336"/>
              <a:gd name="connsiteY164" fmla="*/ 2131785 h 2323145"/>
              <a:gd name="connsiteX165" fmla="*/ 3541402 w 11269336"/>
              <a:gd name="connsiteY165" fmla="*/ 2106821 h 2323145"/>
              <a:gd name="connsiteX166" fmla="*/ 3365341 w 11269336"/>
              <a:gd name="connsiteY166" fmla="*/ 2077638 h 2323145"/>
              <a:gd name="connsiteX167" fmla="*/ 3170922 w 11269336"/>
              <a:gd name="connsiteY167" fmla="*/ 2115957 h 2323145"/>
              <a:gd name="connsiteX168" fmla="*/ 3156256 w 11269336"/>
              <a:gd name="connsiteY168" fmla="*/ 2124773 h 2323145"/>
              <a:gd name="connsiteX169" fmla="*/ 3140298 w 11269336"/>
              <a:gd name="connsiteY169" fmla="*/ 2129182 h 2323145"/>
              <a:gd name="connsiteX170" fmla="*/ 3138514 w 11269336"/>
              <a:gd name="connsiteY170" fmla="*/ 2128069 h 2323145"/>
              <a:gd name="connsiteX171" fmla="*/ 3120467 w 11269336"/>
              <a:gd name="connsiteY171" fmla="*/ 2128281 h 2323145"/>
              <a:gd name="connsiteX172" fmla="*/ 3116175 w 11269336"/>
              <a:gd name="connsiteY172" fmla="*/ 2131633 h 2323145"/>
              <a:gd name="connsiteX173" fmla="*/ 3103685 w 11269336"/>
              <a:gd name="connsiteY173" fmla="*/ 2132814 h 2323145"/>
              <a:gd name="connsiteX174" fmla="*/ 3078794 w 11269336"/>
              <a:gd name="connsiteY174" fmla="*/ 2137935 h 2323145"/>
              <a:gd name="connsiteX175" fmla="*/ 3074407 w 11269336"/>
              <a:gd name="connsiteY175" fmla="*/ 2136274 h 2323145"/>
              <a:gd name="connsiteX176" fmla="*/ 3037285 w 11269336"/>
              <a:gd name="connsiteY176" fmla="*/ 2139919 h 2323145"/>
              <a:gd name="connsiteX177" fmla="*/ 3036901 w 11269336"/>
              <a:gd name="connsiteY177" fmla="*/ 2138726 h 2323145"/>
              <a:gd name="connsiteX178" fmla="*/ 3026996 w 11269336"/>
              <a:gd name="connsiteY178" fmla="*/ 2134322 h 2323145"/>
              <a:gd name="connsiteX179" fmla="*/ 3007772 w 11269336"/>
              <a:gd name="connsiteY179" fmla="*/ 2128742 h 2323145"/>
              <a:gd name="connsiteX180" fmla="*/ 2965030 w 11269336"/>
              <a:gd name="connsiteY180" fmla="*/ 2100494 h 2323145"/>
              <a:gd name="connsiteX181" fmla="*/ 2926342 w 11269336"/>
              <a:gd name="connsiteY181" fmla="*/ 2104155 h 2323145"/>
              <a:gd name="connsiteX182" fmla="*/ 2918608 w 11269336"/>
              <a:gd name="connsiteY182" fmla="*/ 2104215 h 2323145"/>
              <a:gd name="connsiteX183" fmla="*/ 2918475 w 11269336"/>
              <a:gd name="connsiteY183" fmla="*/ 2103937 h 2323145"/>
              <a:gd name="connsiteX184" fmla="*/ 2910360 w 11269336"/>
              <a:gd name="connsiteY184" fmla="*/ 2103444 h 2323145"/>
              <a:gd name="connsiteX185" fmla="*/ 2904507 w 11269336"/>
              <a:gd name="connsiteY185" fmla="*/ 2104326 h 2323145"/>
              <a:gd name="connsiteX186" fmla="*/ 2889503 w 11269336"/>
              <a:gd name="connsiteY186" fmla="*/ 2104443 h 2323145"/>
              <a:gd name="connsiteX187" fmla="*/ 2884480 w 11269336"/>
              <a:gd name="connsiteY187" fmla="*/ 2102626 h 2323145"/>
              <a:gd name="connsiteX188" fmla="*/ 2882689 w 11269336"/>
              <a:gd name="connsiteY188" fmla="*/ 2099228 h 2323145"/>
              <a:gd name="connsiteX189" fmla="*/ 2881291 w 11269336"/>
              <a:gd name="connsiteY189" fmla="*/ 2099618 h 2323145"/>
              <a:gd name="connsiteX190" fmla="*/ 2853979 w 11269336"/>
              <a:gd name="connsiteY190" fmla="*/ 2090388 h 2323145"/>
              <a:gd name="connsiteX191" fmla="*/ 2791790 w 11269336"/>
              <a:gd name="connsiteY191" fmla="*/ 2080332 h 2323145"/>
              <a:gd name="connsiteX192" fmla="*/ 2755844 w 11269336"/>
              <a:gd name="connsiteY192" fmla="*/ 2078874 h 2323145"/>
              <a:gd name="connsiteX193" fmla="*/ 2657742 w 11269336"/>
              <a:gd name="connsiteY193" fmla="*/ 2070179 h 2323145"/>
              <a:gd name="connsiteX194" fmla="*/ 2559549 w 11269336"/>
              <a:gd name="connsiteY194" fmla="*/ 2057873 h 2323145"/>
              <a:gd name="connsiteX195" fmla="*/ 2512054 w 11269336"/>
              <a:gd name="connsiteY195" fmla="*/ 2031671 h 2323145"/>
              <a:gd name="connsiteX196" fmla="*/ 2506437 w 11269336"/>
              <a:gd name="connsiteY196" fmla="*/ 2030918 h 2323145"/>
              <a:gd name="connsiteX197" fmla="*/ 2491752 w 11269336"/>
              <a:gd name="connsiteY197" fmla="*/ 2033906 h 2323145"/>
              <a:gd name="connsiteX198" fmla="*/ 2486338 w 11269336"/>
              <a:gd name="connsiteY198" fmla="*/ 2035862 h 2323145"/>
              <a:gd name="connsiteX199" fmla="*/ 2478186 w 11269336"/>
              <a:gd name="connsiteY199" fmla="*/ 2036953 h 2323145"/>
              <a:gd name="connsiteX200" fmla="*/ 2477950 w 11269336"/>
              <a:gd name="connsiteY200" fmla="*/ 2036715 h 2323145"/>
              <a:gd name="connsiteX201" fmla="*/ 2470381 w 11269336"/>
              <a:gd name="connsiteY201" fmla="*/ 2038256 h 2323145"/>
              <a:gd name="connsiteX202" fmla="*/ 2433781 w 11269336"/>
              <a:gd name="connsiteY202" fmla="*/ 2049140 h 2323145"/>
              <a:gd name="connsiteX203" fmla="*/ 2381172 w 11269336"/>
              <a:gd name="connsiteY203" fmla="*/ 2030645 h 2323145"/>
              <a:gd name="connsiteX204" fmla="*/ 2360198 w 11269336"/>
              <a:gd name="connsiteY204" fmla="*/ 2029059 h 2323145"/>
              <a:gd name="connsiteX205" fmla="*/ 2348815 w 11269336"/>
              <a:gd name="connsiteY205" fmla="*/ 2026798 h 2323145"/>
              <a:gd name="connsiteX206" fmla="*/ 2347988 w 11269336"/>
              <a:gd name="connsiteY206" fmla="*/ 2025745 h 2323145"/>
              <a:gd name="connsiteX207" fmla="*/ 2312920 w 11269336"/>
              <a:gd name="connsiteY207" fmla="*/ 2036311 h 2323145"/>
              <a:gd name="connsiteX208" fmla="*/ 2307986 w 11269336"/>
              <a:gd name="connsiteY208" fmla="*/ 2035583 h 2323145"/>
              <a:gd name="connsiteX209" fmla="*/ 2285481 w 11269336"/>
              <a:gd name="connsiteY209" fmla="*/ 2045197 h 2323145"/>
              <a:gd name="connsiteX210" fmla="*/ 2273666 w 11269336"/>
              <a:gd name="connsiteY210" fmla="*/ 2048710 h 2323145"/>
              <a:gd name="connsiteX211" fmla="*/ 2270719 w 11269336"/>
              <a:gd name="connsiteY211" fmla="*/ 2052702 h 2323145"/>
              <a:gd name="connsiteX212" fmla="*/ 2253080 w 11269336"/>
              <a:gd name="connsiteY212" fmla="*/ 2056363 h 2323145"/>
              <a:gd name="connsiteX213" fmla="*/ 2250906 w 11269336"/>
              <a:gd name="connsiteY213" fmla="*/ 2055654 h 2323145"/>
              <a:gd name="connsiteX214" fmla="*/ 2236905 w 11269336"/>
              <a:gd name="connsiteY214" fmla="*/ 2062882 h 2323145"/>
              <a:gd name="connsiteX215" fmla="*/ 2225830 w 11269336"/>
              <a:gd name="connsiteY215" fmla="*/ 2074027 h 2323145"/>
              <a:gd name="connsiteX216" fmla="*/ 2073776 w 11269336"/>
              <a:gd name="connsiteY216" fmla="*/ 2089244 h 2323145"/>
              <a:gd name="connsiteX217" fmla="*/ 1948256 w 11269336"/>
              <a:gd name="connsiteY217" fmla="*/ 2146616 h 2323145"/>
              <a:gd name="connsiteX218" fmla="*/ 1865582 w 11269336"/>
              <a:gd name="connsiteY218" fmla="*/ 2153738 h 2323145"/>
              <a:gd name="connsiteX219" fmla="*/ 1835210 w 11269336"/>
              <a:gd name="connsiteY219" fmla="*/ 2134244 h 2323145"/>
              <a:gd name="connsiteX220" fmla="*/ 1632661 w 11269336"/>
              <a:gd name="connsiteY220" fmla="*/ 2173882 h 2323145"/>
              <a:gd name="connsiteX221" fmla="*/ 1579590 w 11269336"/>
              <a:gd name="connsiteY221" fmla="*/ 2173680 h 2323145"/>
              <a:gd name="connsiteX222" fmla="*/ 1535601 w 11269336"/>
              <a:gd name="connsiteY222" fmla="*/ 2194590 h 2323145"/>
              <a:gd name="connsiteX223" fmla="*/ 1515594 w 11269336"/>
              <a:gd name="connsiteY223" fmla="*/ 2189622 h 2323145"/>
              <a:gd name="connsiteX224" fmla="*/ 1512113 w 11269336"/>
              <a:gd name="connsiteY224" fmla="*/ 2188534 h 2323145"/>
              <a:gd name="connsiteX225" fmla="*/ 1498838 w 11269336"/>
              <a:gd name="connsiteY225" fmla="*/ 2189213 h 2323145"/>
              <a:gd name="connsiteX226" fmla="*/ 1494279 w 11269336"/>
              <a:gd name="connsiteY226" fmla="*/ 2183112 h 2323145"/>
              <a:gd name="connsiteX227" fmla="*/ 1473714 w 11269336"/>
              <a:gd name="connsiteY227" fmla="*/ 2179625 h 2323145"/>
              <a:gd name="connsiteX228" fmla="*/ 1449503 w 11269336"/>
              <a:gd name="connsiteY228" fmla="*/ 2182633 h 2323145"/>
              <a:gd name="connsiteX229" fmla="*/ 1266687 w 11269336"/>
              <a:gd name="connsiteY229" fmla="*/ 2212688 h 2323145"/>
              <a:gd name="connsiteX230" fmla="*/ 1239614 w 11269336"/>
              <a:gd name="connsiteY230" fmla="*/ 2209727 h 2323145"/>
              <a:gd name="connsiteX231" fmla="*/ 1202436 w 11269336"/>
              <a:gd name="connsiteY231" fmla="*/ 2209817 h 2323145"/>
              <a:gd name="connsiteX232" fmla="*/ 1136097 w 11269336"/>
              <a:gd name="connsiteY232" fmla="*/ 2205112 h 2323145"/>
              <a:gd name="connsiteX233" fmla="*/ 988232 w 11269336"/>
              <a:gd name="connsiteY233" fmla="*/ 2235635 h 2323145"/>
              <a:gd name="connsiteX234" fmla="*/ 981959 w 11269336"/>
              <a:gd name="connsiteY234" fmla="*/ 2231607 h 2323145"/>
              <a:gd name="connsiteX235" fmla="*/ 938600 w 11269336"/>
              <a:gd name="connsiteY235" fmla="*/ 2238113 h 2323145"/>
              <a:gd name="connsiteX236" fmla="*/ 791788 w 11269336"/>
              <a:gd name="connsiteY236" fmla="*/ 2293224 h 2323145"/>
              <a:gd name="connsiteX237" fmla="*/ 706914 w 11269336"/>
              <a:gd name="connsiteY237" fmla="*/ 2305046 h 2323145"/>
              <a:gd name="connsiteX238" fmla="*/ 675971 w 11269336"/>
              <a:gd name="connsiteY238" fmla="*/ 2304030 h 2323145"/>
              <a:gd name="connsiteX239" fmla="*/ 624180 w 11269336"/>
              <a:gd name="connsiteY239" fmla="*/ 2302650 h 2323145"/>
              <a:gd name="connsiteX240" fmla="*/ 583453 w 11269336"/>
              <a:gd name="connsiteY240" fmla="*/ 2288788 h 2323145"/>
              <a:gd name="connsiteX241" fmla="*/ 540946 w 11269336"/>
              <a:gd name="connsiteY241" fmla="*/ 2292721 h 2323145"/>
              <a:gd name="connsiteX242" fmla="*/ 533680 w 11269336"/>
              <a:gd name="connsiteY242" fmla="*/ 2310233 h 2323145"/>
              <a:gd name="connsiteX243" fmla="*/ 487366 w 11269336"/>
              <a:gd name="connsiteY243" fmla="*/ 2309053 h 2323145"/>
              <a:gd name="connsiteX244" fmla="*/ 416820 w 11269336"/>
              <a:gd name="connsiteY244" fmla="*/ 2305443 h 2323145"/>
              <a:gd name="connsiteX245" fmla="*/ 376805 w 11269336"/>
              <a:gd name="connsiteY245" fmla="*/ 2307647 h 2323145"/>
              <a:gd name="connsiteX246" fmla="*/ 266777 w 11269336"/>
              <a:gd name="connsiteY246" fmla="*/ 2309012 h 2323145"/>
              <a:gd name="connsiteX247" fmla="*/ 156013 w 11269336"/>
              <a:gd name="connsiteY247" fmla="*/ 2306832 h 2323145"/>
              <a:gd name="connsiteX248" fmla="*/ 87258 w 11269336"/>
              <a:gd name="connsiteY248" fmla="*/ 2285511 h 2323145"/>
              <a:gd name="connsiteX249" fmla="*/ 23798 w 11269336"/>
              <a:gd name="connsiteY249" fmla="*/ 2281822 h 2323145"/>
              <a:gd name="connsiteX250" fmla="*/ 0 w 11269336"/>
              <a:gd name="connsiteY250" fmla="*/ 2285369 h 2323145"/>
              <a:gd name="connsiteX251" fmla="*/ 0 w 11269336"/>
              <a:gd name="connsiteY251" fmla="*/ 0 h 2323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</a:cxnLst>
            <a:rect l="l" t="t" r="r" b="b"/>
            <a:pathLst>
              <a:path w="11269336" h="2323145">
                <a:moveTo>
                  <a:pt x="0" y="0"/>
                </a:moveTo>
                <a:lnTo>
                  <a:pt x="11269336" y="0"/>
                </a:lnTo>
                <a:lnTo>
                  <a:pt x="11268645" y="511"/>
                </a:lnTo>
                <a:cubicBezTo>
                  <a:pt x="11257520" y="14091"/>
                  <a:pt x="11248967" y="32073"/>
                  <a:pt x="11230739" y="37096"/>
                </a:cubicBezTo>
                <a:cubicBezTo>
                  <a:pt x="11194283" y="47141"/>
                  <a:pt x="11124351" y="55013"/>
                  <a:pt x="11082485" y="78590"/>
                </a:cubicBezTo>
                <a:cubicBezTo>
                  <a:pt x="11064655" y="69818"/>
                  <a:pt x="11049588" y="97621"/>
                  <a:pt x="11031776" y="79197"/>
                </a:cubicBezTo>
                <a:cubicBezTo>
                  <a:pt x="11016683" y="85023"/>
                  <a:pt x="11009945" y="92832"/>
                  <a:pt x="10995894" y="83459"/>
                </a:cubicBezTo>
                <a:cubicBezTo>
                  <a:pt x="10971843" y="134740"/>
                  <a:pt x="10888992" y="106042"/>
                  <a:pt x="10861177" y="147419"/>
                </a:cubicBezTo>
                <a:cubicBezTo>
                  <a:pt x="10850370" y="129415"/>
                  <a:pt x="10807086" y="138624"/>
                  <a:pt x="10782732" y="135645"/>
                </a:cubicBezTo>
                <a:cubicBezTo>
                  <a:pt x="10869014" y="196205"/>
                  <a:pt x="10693356" y="147304"/>
                  <a:pt x="10660773" y="179312"/>
                </a:cubicBezTo>
                <a:cubicBezTo>
                  <a:pt x="10667385" y="121467"/>
                  <a:pt x="10595265" y="182241"/>
                  <a:pt x="10564442" y="160738"/>
                </a:cubicBezTo>
                <a:cubicBezTo>
                  <a:pt x="10544419" y="190949"/>
                  <a:pt x="10518436" y="167191"/>
                  <a:pt x="10490200" y="183533"/>
                </a:cubicBezTo>
                <a:cubicBezTo>
                  <a:pt x="10423905" y="202688"/>
                  <a:pt x="10362764" y="244779"/>
                  <a:pt x="10271351" y="243104"/>
                </a:cubicBezTo>
                <a:cubicBezTo>
                  <a:pt x="10247818" y="329775"/>
                  <a:pt x="10135674" y="303068"/>
                  <a:pt x="10061033" y="364937"/>
                </a:cubicBezTo>
                <a:cubicBezTo>
                  <a:pt x="10014289" y="383940"/>
                  <a:pt x="9930032" y="360289"/>
                  <a:pt x="9921770" y="406154"/>
                </a:cubicBezTo>
                <a:cubicBezTo>
                  <a:pt x="9894276" y="384665"/>
                  <a:pt x="9881945" y="430851"/>
                  <a:pt x="9858388" y="439489"/>
                </a:cubicBezTo>
                <a:cubicBezTo>
                  <a:pt x="9835642" y="426888"/>
                  <a:pt x="9828901" y="443125"/>
                  <a:pt x="9811914" y="449865"/>
                </a:cubicBezTo>
                <a:cubicBezTo>
                  <a:pt x="9801869" y="441287"/>
                  <a:pt x="9787055" y="444835"/>
                  <a:pt x="9784394" y="457816"/>
                </a:cubicBezTo>
                <a:cubicBezTo>
                  <a:pt x="9797169" y="483924"/>
                  <a:pt x="9656844" y="450179"/>
                  <a:pt x="9656836" y="469967"/>
                </a:cubicBezTo>
                <a:cubicBezTo>
                  <a:pt x="9589537" y="485301"/>
                  <a:pt x="9662097" y="527310"/>
                  <a:pt x="9561575" y="559978"/>
                </a:cubicBezTo>
                <a:cubicBezTo>
                  <a:pt x="9479149" y="599104"/>
                  <a:pt x="9215234" y="670585"/>
                  <a:pt x="9162278" y="704724"/>
                </a:cubicBezTo>
                <a:cubicBezTo>
                  <a:pt x="9173017" y="730567"/>
                  <a:pt x="9063215" y="727685"/>
                  <a:pt x="9062863" y="754656"/>
                </a:cubicBezTo>
                <a:cubicBezTo>
                  <a:pt x="9021608" y="774940"/>
                  <a:pt x="8924639" y="816390"/>
                  <a:pt x="8914746" y="826428"/>
                </a:cubicBezTo>
                <a:lnTo>
                  <a:pt x="8917778" y="835198"/>
                </a:lnTo>
                <a:lnTo>
                  <a:pt x="8905560" y="838358"/>
                </a:lnTo>
                <a:lnTo>
                  <a:pt x="8897564" y="834287"/>
                </a:lnTo>
                <a:lnTo>
                  <a:pt x="8878040" y="844150"/>
                </a:lnTo>
                <a:cubicBezTo>
                  <a:pt x="8861112" y="848992"/>
                  <a:pt x="8812843" y="856499"/>
                  <a:pt x="8795998" y="863337"/>
                </a:cubicBezTo>
                <a:cubicBezTo>
                  <a:pt x="8792888" y="873975"/>
                  <a:pt x="8786153" y="880792"/>
                  <a:pt x="8776970" y="885177"/>
                </a:cubicBezTo>
                <a:lnTo>
                  <a:pt x="8755719" y="889754"/>
                </a:lnTo>
                <a:lnTo>
                  <a:pt x="8743257" y="904723"/>
                </a:lnTo>
                <a:cubicBezTo>
                  <a:pt x="8737642" y="908108"/>
                  <a:pt x="8730651" y="908759"/>
                  <a:pt x="8721366" y="904711"/>
                </a:cubicBezTo>
                <a:cubicBezTo>
                  <a:pt x="8711895" y="915873"/>
                  <a:pt x="8676250" y="900745"/>
                  <a:pt x="8678353" y="926318"/>
                </a:cubicBezTo>
                <a:cubicBezTo>
                  <a:pt x="8658506" y="928813"/>
                  <a:pt x="8647569" y="933735"/>
                  <a:pt x="8636849" y="937900"/>
                </a:cubicBezTo>
                <a:lnTo>
                  <a:pt x="8620213" y="943068"/>
                </a:lnTo>
                <a:lnTo>
                  <a:pt x="8612581" y="952695"/>
                </a:lnTo>
                <a:cubicBezTo>
                  <a:pt x="8605836" y="959769"/>
                  <a:pt x="8598255" y="964412"/>
                  <a:pt x="8589038" y="963892"/>
                </a:cubicBezTo>
                <a:lnTo>
                  <a:pt x="8579950" y="960899"/>
                </a:lnTo>
                <a:cubicBezTo>
                  <a:pt x="8579740" y="962476"/>
                  <a:pt x="8579529" y="964053"/>
                  <a:pt x="8579319" y="965630"/>
                </a:cubicBezTo>
                <a:cubicBezTo>
                  <a:pt x="8579138" y="972972"/>
                  <a:pt x="8576531" y="980010"/>
                  <a:pt x="8547429" y="984506"/>
                </a:cubicBezTo>
                <a:cubicBezTo>
                  <a:pt x="8529238" y="1001725"/>
                  <a:pt x="8505565" y="1015840"/>
                  <a:pt x="8478704" y="1025490"/>
                </a:cubicBezTo>
                <a:cubicBezTo>
                  <a:pt x="8473109" y="1019545"/>
                  <a:pt x="8465819" y="1032194"/>
                  <a:pt x="8461421" y="1035512"/>
                </a:cubicBezTo>
                <a:cubicBezTo>
                  <a:pt x="8459739" y="1031087"/>
                  <a:pt x="8447663" y="1032074"/>
                  <a:pt x="8445003" y="1036851"/>
                </a:cubicBezTo>
                <a:cubicBezTo>
                  <a:pt x="8366593" y="1075951"/>
                  <a:pt x="8398773" y="1021402"/>
                  <a:pt x="8357350" y="1060213"/>
                </a:cubicBezTo>
                <a:cubicBezTo>
                  <a:pt x="8349366" y="1063843"/>
                  <a:pt x="8342208" y="1063367"/>
                  <a:pt x="8335565" y="1061151"/>
                </a:cubicBezTo>
                <a:lnTo>
                  <a:pt x="8325267" y="1055919"/>
                </a:lnTo>
                <a:lnTo>
                  <a:pt x="8293586" y="1076144"/>
                </a:lnTo>
                <a:cubicBezTo>
                  <a:pt x="8277595" y="1084193"/>
                  <a:pt x="8260401" y="1090863"/>
                  <a:pt x="8242405" y="1095960"/>
                </a:cubicBezTo>
                <a:cubicBezTo>
                  <a:pt x="8226373" y="1101227"/>
                  <a:pt x="8224213" y="1102052"/>
                  <a:pt x="8197391" y="1107746"/>
                </a:cubicBezTo>
                <a:cubicBezTo>
                  <a:pt x="8090266" y="1152133"/>
                  <a:pt x="8141491" y="1082372"/>
                  <a:pt x="8081474" y="1130125"/>
                </a:cubicBezTo>
                <a:cubicBezTo>
                  <a:pt x="8070634" y="1134173"/>
                  <a:pt x="8061619" y="1132810"/>
                  <a:pt x="8053585" y="1129169"/>
                </a:cubicBezTo>
                <a:lnTo>
                  <a:pt x="8038422" y="1119092"/>
                </a:lnTo>
                <a:lnTo>
                  <a:pt x="8029450" y="1125592"/>
                </a:lnTo>
                <a:cubicBezTo>
                  <a:pt x="7992226" y="1133484"/>
                  <a:pt x="7978616" y="1122765"/>
                  <a:pt x="7959552" y="1140188"/>
                </a:cubicBezTo>
                <a:cubicBezTo>
                  <a:pt x="7922008" y="1119572"/>
                  <a:pt x="7937737" y="1141786"/>
                  <a:pt x="7914188" y="1150862"/>
                </a:cubicBezTo>
                <a:cubicBezTo>
                  <a:pt x="7896037" y="1160155"/>
                  <a:pt x="7933463" y="1163411"/>
                  <a:pt x="7914918" y="1168758"/>
                </a:cubicBezTo>
                <a:cubicBezTo>
                  <a:pt x="7893102" y="1165887"/>
                  <a:pt x="7898453" y="1187420"/>
                  <a:pt x="7875510" y="1183153"/>
                </a:cubicBezTo>
                <a:cubicBezTo>
                  <a:pt x="7877354" y="1165743"/>
                  <a:pt x="7834286" y="1194789"/>
                  <a:pt x="7829932" y="1180782"/>
                </a:cubicBezTo>
                <a:cubicBezTo>
                  <a:pt x="7816047" y="1204874"/>
                  <a:pt x="7801901" y="1181513"/>
                  <a:pt x="7779182" y="1192665"/>
                </a:cubicBezTo>
                <a:cubicBezTo>
                  <a:pt x="7769446" y="1202686"/>
                  <a:pt x="7761564" y="1205661"/>
                  <a:pt x="7748774" y="1199586"/>
                </a:cubicBezTo>
                <a:cubicBezTo>
                  <a:pt x="7704339" y="1247771"/>
                  <a:pt x="7717626" y="1207638"/>
                  <a:pt x="7671846" y="1231966"/>
                </a:cubicBezTo>
                <a:cubicBezTo>
                  <a:pt x="7632956" y="1255682"/>
                  <a:pt x="7587383" y="1275180"/>
                  <a:pt x="7554146" y="1319748"/>
                </a:cubicBezTo>
                <a:cubicBezTo>
                  <a:pt x="7548775" y="1331557"/>
                  <a:pt x="7531272" y="1339155"/>
                  <a:pt x="7515052" y="1336718"/>
                </a:cubicBezTo>
                <a:cubicBezTo>
                  <a:pt x="7512260" y="1336298"/>
                  <a:pt x="7509613" y="1335590"/>
                  <a:pt x="7507193" y="1334617"/>
                </a:cubicBezTo>
                <a:cubicBezTo>
                  <a:pt x="7488273" y="1365207"/>
                  <a:pt x="7468925" y="1356298"/>
                  <a:pt x="7461694" y="1375866"/>
                </a:cubicBezTo>
                <a:cubicBezTo>
                  <a:pt x="7422434" y="1391917"/>
                  <a:pt x="7384603" y="1382819"/>
                  <a:pt x="7377571" y="1400128"/>
                </a:cubicBezTo>
                <a:cubicBezTo>
                  <a:pt x="7356236" y="1403926"/>
                  <a:pt x="7322509" y="1393138"/>
                  <a:pt x="7311261" y="1412652"/>
                </a:cubicBezTo>
                <a:cubicBezTo>
                  <a:pt x="7305349" y="1400071"/>
                  <a:pt x="7289966" y="1428039"/>
                  <a:pt x="7275307" y="1422171"/>
                </a:cubicBezTo>
                <a:cubicBezTo>
                  <a:pt x="7264529" y="1416601"/>
                  <a:pt x="7257348" y="1423786"/>
                  <a:pt x="7247783" y="1426330"/>
                </a:cubicBezTo>
                <a:cubicBezTo>
                  <a:pt x="7233839" y="1423056"/>
                  <a:pt x="7194363" y="1442037"/>
                  <a:pt x="7185047" y="1451812"/>
                </a:cubicBezTo>
                <a:cubicBezTo>
                  <a:pt x="7164447" y="1483396"/>
                  <a:pt x="7101577" y="1475742"/>
                  <a:pt x="7084117" y="1500281"/>
                </a:cubicBezTo>
                <a:cubicBezTo>
                  <a:pt x="7076899" y="1504821"/>
                  <a:pt x="7069494" y="1507565"/>
                  <a:pt x="7062011" y="1509183"/>
                </a:cubicBezTo>
                <a:lnTo>
                  <a:pt x="7040555" y="1511207"/>
                </a:lnTo>
                <a:lnTo>
                  <a:pt x="7033438" y="1506772"/>
                </a:lnTo>
                <a:lnTo>
                  <a:pt x="7020886" y="1510764"/>
                </a:lnTo>
                <a:lnTo>
                  <a:pt x="7017033" y="1510650"/>
                </a:lnTo>
                <a:lnTo>
                  <a:pt x="6995460" y="1511173"/>
                </a:lnTo>
                <a:cubicBezTo>
                  <a:pt x="7010208" y="1537643"/>
                  <a:pt x="6938512" y="1522467"/>
                  <a:pt x="6962144" y="1541508"/>
                </a:cubicBezTo>
                <a:cubicBezTo>
                  <a:pt x="6926351" y="1550586"/>
                  <a:pt x="6958236" y="1566326"/>
                  <a:pt x="6910674" y="1554793"/>
                </a:cubicBezTo>
                <a:cubicBezTo>
                  <a:pt x="6859225" y="1589274"/>
                  <a:pt x="6769015" y="1598548"/>
                  <a:pt x="6732152" y="1642538"/>
                </a:cubicBezTo>
                <a:cubicBezTo>
                  <a:pt x="6734901" y="1628031"/>
                  <a:pt x="6709146" y="1622413"/>
                  <a:pt x="6694106" y="1632377"/>
                </a:cubicBezTo>
                <a:cubicBezTo>
                  <a:pt x="6702628" y="1575914"/>
                  <a:pt x="6638899" y="1692862"/>
                  <a:pt x="6617223" y="1659889"/>
                </a:cubicBezTo>
                <a:cubicBezTo>
                  <a:pt x="6623246" y="1693349"/>
                  <a:pt x="6561228" y="1764690"/>
                  <a:pt x="6521138" y="1744340"/>
                </a:cubicBezTo>
                <a:cubicBezTo>
                  <a:pt x="6469831" y="1761656"/>
                  <a:pt x="6438109" y="1796731"/>
                  <a:pt x="6380677" y="1796883"/>
                </a:cubicBezTo>
                <a:cubicBezTo>
                  <a:pt x="6379865" y="1801686"/>
                  <a:pt x="6377810" y="1805986"/>
                  <a:pt x="6374897" y="1809910"/>
                </a:cubicBezTo>
                <a:lnTo>
                  <a:pt x="6364545" y="1820090"/>
                </a:lnTo>
                <a:lnTo>
                  <a:pt x="6362126" y="1819991"/>
                </a:lnTo>
                <a:cubicBezTo>
                  <a:pt x="6353055" y="1821720"/>
                  <a:pt x="6348796" y="1824537"/>
                  <a:pt x="6346673" y="1827824"/>
                </a:cubicBezTo>
                <a:lnTo>
                  <a:pt x="6345588" y="1832232"/>
                </a:lnTo>
                <a:lnTo>
                  <a:pt x="6335708" y="1838451"/>
                </a:lnTo>
                <a:lnTo>
                  <a:pt x="6318182" y="1852975"/>
                </a:lnTo>
                <a:lnTo>
                  <a:pt x="6313084" y="1853561"/>
                </a:lnTo>
                <a:lnTo>
                  <a:pt x="6283816" y="1872148"/>
                </a:lnTo>
                <a:lnTo>
                  <a:pt x="6282550" y="1871392"/>
                </a:lnTo>
                <a:cubicBezTo>
                  <a:pt x="6279041" y="1870121"/>
                  <a:pt x="6275192" y="1869982"/>
                  <a:pt x="6270527" y="1872208"/>
                </a:cubicBezTo>
                <a:cubicBezTo>
                  <a:pt x="6265029" y="1853962"/>
                  <a:pt x="6262790" y="1867903"/>
                  <a:pt x="6249518" y="1876079"/>
                </a:cubicBezTo>
                <a:cubicBezTo>
                  <a:pt x="6238019" y="1849564"/>
                  <a:pt x="6207959" y="1881750"/>
                  <a:pt x="6190386" y="1872478"/>
                </a:cubicBezTo>
                <a:cubicBezTo>
                  <a:pt x="6180893" y="1879083"/>
                  <a:pt x="6170646" y="1885584"/>
                  <a:pt x="6159777" y="1891745"/>
                </a:cubicBezTo>
                <a:lnTo>
                  <a:pt x="6153131" y="1895079"/>
                </a:lnTo>
                <a:lnTo>
                  <a:pt x="6152798" y="1894920"/>
                </a:lnTo>
                <a:cubicBezTo>
                  <a:pt x="6150925" y="1895166"/>
                  <a:pt x="6148578" y="1896082"/>
                  <a:pt x="6145388" y="1897990"/>
                </a:cubicBezTo>
                <a:lnTo>
                  <a:pt x="6141014" y="1901155"/>
                </a:lnTo>
                <a:lnTo>
                  <a:pt x="6128122" y="1907623"/>
                </a:lnTo>
                <a:lnTo>
                  <a:pt x="6122351" y="1908359"/>
                </a:lnTo>
                <a:cubicBezTo>
                  <a:pt x="6099508" y="1905910"/>
                  <a:pt x="6088334" y="1869006"/>
                  <a:pt x="6064750" y="1896394"/>
                </a:cubicBezTo>
                <a:cubicBezTo>
                  <a:pt x="6025977" y="1903785"/>
                  <a:pt x="5997095" y="1889190"/>
                  <a:pt x="5964230" y="1910038"/>
                </a:cubicBezTo>
                <a:cubicBezTo>
                  <a:pt x="5927910" y="1916874"/>
                  <a:pt x="5894873" y="1914928"/>
                  <a:pt x="5865399" y="1926966"/>
                </a:cubicBezTo>
                <a:cubicBezTo>
                  <a:pt x="5851644" y="1923038"/>
                  <a:pt x="5839380" y="1922808"/>
                  <a:pt x="5829951" y="1934755"/>
                </a:cubicBezTo>
                <a:cubicBezTo>
                  <a:pt x="5795498" y="1938369"/>
                  <a:pt x="5784532" y="1926246"/>
                  <a:pt x="5765285" y="1941322"/>
                </a:cubicBezTo>
                <a:cubicBezTo>
                  <a:pt x="5741789" y="1922874"/>
                  <a:pt x="5742385" y="1931607"/>
                  <a:pt x="5734750" y="1939793"/>
                </a:cubicBezTo>
                <a:lnTo>
                  <a:pt x="5733569" y="1940505"/>
                </a:lnTo>
                <a:lnTo>
                  <a:pt x="5730329" y="1937845"/>
                </a:lnTo>
                <a:lnTo>
                  <a:pt x="5724661" y="1937455"/>
                </a:lnTo>
                <a:lnTo>
                  <a:pt x="5710186" y="1941370"/>
                </a:lnTo>
                <a:lnTo>
                  <a:pt x="5704910" y="1943663"/>
                </a:lnTo>
                <a:cubicBezTo>
                  <a:pt x="5701213" y="1944937"/>
                  <a:pt x="5698678" y="1945391"/>
                  <a:pt x="5696836" y="1945271"/>
                </a:cubicBezTo>
                <a:lnTo>
                  <a:pt x="5696583" y="1945050"/>
                </a:lnTo>
                <a:lnTo>
                  <a:pt x="5689123" y="1947067"/>
                </a:lnTo>
                <a:cubicBezTo>
                  <a:pt x="5676655" y="1951072"/>
                  <a:pt x="5664639" y="1955533"/>
                  <a:pt x="5653291" y="1960245"/>
                </a:cubicBezTo>
                <a:cubicBezTo>
                  <a:pt x="5640346" y="1947636"/>
                  <a:pt x="5600180" y="1973739"/>
                  <a:pt x="5599385" y="1945198"/>
                </a:cubicBezTo>
                <a:cubicBezTo>
                  <a:pt x="5583913" y="1950736"/>
                  <a:pt x="5576590" y="1964134"/>
                  <a:pt x="5578300" y="1944963"/>
                </a:cubicBezTo>
                <a:cubicBezTo>
                  <a:pt x="5573104" y="1946266"/>
                  <a:pt x="5569560" y="1945382"/>
                  <a:pt x="5566758" y="1943441"/>
                </a:cubicBezTo>
                <a:lnTo>
                  <a:pt x="5565857" y="1942445"/>
                </a:lnTo>
                <a:lnTo>
                  <a:pt x="5531534" y="1955208"/>
                </a:lnTo>
                <a:lnTo>
                  <a:pt x="5526552" y="1954799"/>
                </a:lnTo>
                <a:lnTo>
                  <a:pt x="5504723" y="1965811"/>
                </a:lnTo>
                <a:lnTo>
                  <a:pt x="5493156" y="1970063"/>
                </a:lnTo>
                <a:lnTo>
                  <a:pt x="5490486" y="1974227"/>
                </a:lnTo>
                <a:cubicBezTo>
                  <a:pt x="5487271" y="1977077"/>
                  <a:pt x="5482233" y="1979045"/>
                  <a:pt x="5473107" y="1979001"/>
                </a:cubicBezTo>
                <a:lnTo>
                  <a:pt x="5470885" y="1978432"/>
                </a:lnTo>
                <a:lnTo>
                  <a:pt x="5457393" y="1986525"/>
                </a:lnTo>
                <a:cubicBezTo>
                  <a:pt x="5453194" y="1989853"/>
                  <a:pt x="5449663" y="1993721"/>
                  <a:pt x="5447102" y="1998329"/>
                </a:cubicBezTo>
                <a:cubicBezTo>
                  <a:pt x="5386283" y="2017364"/>
                  <a:pt x="5223545" y="2015483"/>
                  <a:pt x="5159151" y="2029640"/>
                </a:cubicBezTo>
                <a:cubicBezTo>
                  <a:pt x="5141359" y="2036610"/>
                  <a:pt x="5090827" y="2076822"/>
                  <a:pt x="5098838" y="2062961"/>
                </a:cubicBezTo>
                <a:cubicBezTo>
                  <a:pt x="5047883" y="2099457"/>
                  <a:pt x="4922007" y="2111466"/>
                  <a:pt x="4860988" y="2135698"/>
                </a:cubicBezTo>
                <a:cubicBezTo>
                  <a:pt x="4805413" y="2152292"/>
                  <a:pt x="4784714" y="2158665"/>
                  <a:pt x="4765388" y="2162525"/>
                </a:cubicBezTo>
                <a:cubicBezTo>
                  <a:pt x="4758560" y="2161978"/>
                  <a:pt x="4751823" y="2160531"/>
                  <a:pt x="4745033" y="2158859"/>
                </a:cubicBezTo>
                <a:lnTo>
                  <a:pt x="4741475" y="2157998"/>
                </a:lnTo>
                <a:lnTo>
                  <a:pt x="4728247" y="2159526"/>
                </a:lnTo>
                <a:lnTo>
                  <a:pt x="4723263" y="2153742"/>
                </a:lnTo>
                <a:lnTo>
                  <a:pt x="4593061" y="2171597"/>
                </a:lnTo>
                <a:lnTo>
                  <a:pt x="4405765" y="2199902"/>
                </a:lnTo>
                <a:cubicBezTo>
                  <a:pt x="4403942" y="2198353"/>
                  <a:pt x="4402457" y="2196614"/>
                  <a:pt x="4401354" y="2194745"/>
                </a:cubicBezTo>
                <a:lnTo>
                  <a:pt x="4366646" y="2198564"/>
                </a:lnTo>
                <a:lnTo>
                  <a:pt x="4354009" y="2204984"/>
                </a:lnTo>
                <a:lnTo>
                  <a:pt x="4348284" y="2205270"/>
                </a:lnTo>
                <a:lnTo>
                  <a:pt x="4333906" y="2205251"/>
                </a:lnTo>
                <a:cubicBezTo>
                  <a:pt x="4326429" y="2204713"/>
                  <a:pt x="4318024" y="2203940"/>
                  <a:pt x="4308819" y="2203822"/>
                </a:cubicBezTo>
                <a:lnTo>
                  <a:pt x="4301210" y="2204456"/>
                </a:lnTo>
                <a:lnTo>
                  <a:pt x="4283095" y="2198177"/>
                </a:lnTo>
                <a:cubicBezTo>
                  <a:pt x="4269863" y="2193337"/>
                  <a:pt x="4259612" y="2190345"/>
                  <a:pt x="4250119" y="2196342"/>
                </a:cubicBezTo>
                <a:cubicBezTo>
                  <a:pt x="4230702" y="2190559"/>
                  <a:pt x="4213171" y="2166890"/>
                  <a:pt x="4189203" y="2178994"/>
                </a:cubicBezTo>
                <a:cubicBezTo>
                  <a:pt x="4194512" y="2165594"/>
                  <a:pt x="4160734" y="2183257"/>
                  <a:pt x="4154035" y="2171950"/>
                </a:cubicBezTo>
                <a:cubicBezTo>
                  <a:pt x="4150098" y="2162547"/>
                  <a:pt x="4138934" y="2165714"/>
                  <a:pt x="4129569" y="2163850"/>
                </a:cubicBezTo>
                <a:cubicBezTo>
                  <a:pt x="4121391" y="2155090"/>
                  <a:pt x="4076089" y="2154737"/>
                  <a:pt x="4061250" y="2159236"/>
                </a:cubicBezTo>
                <a:cubicBezTo>
                  <a:pt x="4020618" y="2177811"/>
                  <a:pt x="3978175" y="2144465"/>
                  <a:pt x="3945480" y="2158279"/>
                </a:cubicBezTo>
                <a:cubicBezTo>
                  <a:pt x="3936362" y="2159139"/>
                  <a:pt x="3928502" y="2158369"/>
                  <a:pt x="3921468" y="2156588"/>
                </a:cubicBezTo>
                <a:lnTo>
                  <a:pt x="3903348" y="2149220"/>
                </a:lnTo>
                <a:lnTo>
                  <a:pt x="3901342" y="2142355"/>
                </a:lnTo>
                <a:lnTo>
                  <a:pt x="3888539" y="2140476"/>
                </a:lnTo>
                <a:lnTo>
                  <a:pt x="3885662" y="2138740"/>
                </a:lnTo>
                <a:cubicBezTo>
                  <a:pt x="3880178" y="2135398"/>
                  <a:pt x="3874645" y="2132286"/>
                  <a:pt x="3868627" y="2130023"/>
                </a:cubicBezTo>
                <a:cubicBezTo>
                  <a:pt x="3859240" y="2159198"/>
                  <a:pt x="3815892" y="2115590"/>
                  <a:pt x="3819177" y="2142111"/>
                </a:cubicBezTo>
                <a:cubicBezTo>
                  <a:pt x="3784478" y="2134756"/>
                  <a:pt x="3796708" y="2161930"/>
                  <a:pt x="3769100" y="2131731"/>
                </a:cubicBezTo>
                <a:cubicBezTo>
                  <a:pt x="3702423" y="2139704"/>
                  <a:pt x="3625642" y="2109386"/>
                  <a:pt x="3562752" y="2131785"/>
                </a:cubicBezTo>
                <a:cubicBezTo>
                  <a:pt x="3576244" y="2120400"/>
                  <a:pt x="3560801" y="2104591"/>
                  <a:pt x="3541402" y="2106821"/>
                </a:cubicBezTo>
                <a:cubicBezTo>
                  <a:pt x="3592232" y="2061584"/>
                  <a:pt x="3356194" y="2115384"/>
                  <a:pt x="3365341" y="2077638"/>
                </a:cubicBezTo>
                <a:cubicBezTo>
                  <a:pt x="3303594" y="2079161"/>
                  <a:pt x="3221644" y="2111487"/>
                  <a:pt x="3170922" y="2115957"/>
                </a:cubicBezTo>
                <a:cubicBezTo>
                  <a:pt x="3166532" y="2119769"/>
                  <a:pt x="3161579" y="2122617"/>
                  <a:pt x="3156256" y="2124773"/>
                </a:cubicBezTo>
                <a:lnTo>
                  <a:pt x="3140298" y="2129182"/>
                </a:lnTo>
                <a:lnTo>
                  <a:pt x="3138514" y="2128069"/>
                </a:lnTo>
                <a:cubicBezTo>
                  <a:pt x="3130169" y="2125710"/>
                  <a:pt x="3124679" y="2126336"/>
                  <a:pt x="3120467" y="2128281"/>
                </a:cubicBezTo>
                <a:lnTo>
                  <a:pt x="3116175" y="2131633"/>
                </a:lnTo>
                <a:lnTo>
                  <a:pt x="3103685" y="2132814"/>
                </a:lnTo>
                <a:lnTo>
                  <a:pt x="3078794" y="2137935"/>
                </a:lnTo>
                <a:lnTo>
                  <a:pt x="3074407" y="2136274"/>
                </a:lnTo>
                <a:lnTo>
                  <a:pt x="3037285" y="2139919"/>
                </a:lnTo>
                <a:lnTo>
                  <a:pt x="3036901" y="2138726"/>
                </a:lnTo>
                <a:cubicBezTo>
                  <a:pt x="3035193" y="2136135"/>
                  <a:pt x="3032337" y="2134379"/>
                  <a:pt x="3026996" y="2134322"/>
                </a:cubicBezTo>
                <a:cubicBezTo>
                  <a:pt x="3037063" y="2116196"/>
                  <a:pt x="3024412" y="2127308"/>
                  <a:pt x="3007772" y="2128742"/>
                </a:cubicBezTo>
                <a:cubicBezTo>
                  <a:pt x="3019697" y="2100910"/>
                  <a:pt x="2971305" y="2115987"/>
                  <a:pt x="2965030" y="2100494"/>
                </a:cubicBezTo>
                <a:cubicBezTo>
                  <a:pt x="2952539" y="2102174"/>
                  <a:pt x="2939545" y="2103445"/>
                  <a:pt x="2926342" y="2104155"/>
                </a:cubicBezTo>
                <a:lnTo>
                  <a:pt x="2918608" y="2104215"/>
                </a:lnTo>
                <a:cubicBezTo>
                  <a:pt x="2918564" y="2104122"/>
                  <a:pt x="2918519" y="2104030"/>
                  <a:pt x="2918475" y="2103937"/>
                </a:cubicBezTo>
                <a:cubicBezTo>
                  <a:pt x="2916840" y="2103354"/>
                  <a:pt x="2914314" y="2103149"/>
                  <a:pt x="2910360" y="2103444"/>
                </a:cubicBezTo>
                <a:lnTo>
                  <a:pt x="2904507" y="2104326"/>
                </a:lnTo>
                <a:lnTo>
                  <a:pt x="2889503" y="2104443"/>
                </a:lnTo>
                <a:lnTo>
                  <a:pt x="2884480" y="2102626"/>
                </a:lnTo>
                <a:lnTo>
                  <a:pt x="2882689" y="2099228"/>
                </a:lnTo>
                <a:lnTo>
                  <a:pt x="2881291" y="2099618"/>
                </a:lnTo>
                <a:cubicBezTo>
                  <a:pt x="2870663" y="2105606"/>
                  <a:pt x="2867338" y="2114210"/>
                  <a:pt x="2853979" y="2090388"/>
                </a:cubicBezTo>
                <a:cubicBezTo>
                  <a:pt x="2829652" y="2100099"/>
                  <a:pt x="2824975" y="2085577"/>
                  <a:pt x="2791790" y="2080332"/>
                </a:cubicBezTo>
                <a:cubicBezTo>
                  <a:pt x="2777850" y="2089504"/>
                  <a:pt x="2766709" y="2086170"/>
                  <a:pt x="2755844" y="2078874"/>
                </a:cubicBezTo>
                <a:cubicBezTo>
                  <a:pt x="2723488" y="2083049"/>
                  <a:pt x="2694065" y="2072780"/>
                  <a:pt x="2657742" y="2070179"/>
                </a:cubicBezTo>
                <a:cubicBezTo>
                  <a:pt x="2618372" y="2082020"/>
                  <a:pt x="2598368" y="2060559"/>
                  <a:pt x="2559549" y="2057873"/>
                </a:cubicBezTo>
                <a:cubicBezTo>
                  <a:pt x="2525789" y="2078403"/>
                  <a:pt x="2531908" y="2039838"/>
                  <a:pt x="2512054" y="2031671"/>
                </a:cubicBezTo>
                <a:lnTo>
                  <a:pt x="2506437" y="2030918"/>
                </a:lnTo>
                <a:lnTo>
                  <a:pt x="2491752" y="2033906"/>
                </a:lnTo>
                <a:lnTo>
                  <a:pt x="2486338" y="2035862"/>
                </a:lnTo>
                <a:cubicBezTo>
                  <a:pt x="2482568" y="2036899"/>
                  <a:pt x="2480011" y="2037191"/>
                  <a:pt x="2478186" y="2036953"/>
                </a:cubicBezTo>
                <a:lnTo>
                  <a:pt x="2477950" y="2036715"/>
                </a:lnTo>
                <a:lnTo>
                  <a:pt x="2470381" y="2038256"/>
                </a:lnTo>
                <a:cubicBezTo>
                  <a:pt x="2457686" y="2041461"/>
                  <a:pt x="2445410" y="2045155"/>
                  <a:pt x="2433781" y="2049140"/>
                </a:cubicBezTo>
                <a:cubicBezTo>
                  <a:pt x="2421781" y="2035703"/>
                  <a:pt x="2379959" y="2059234"/>
                  <a:pt x="2381172" y="2030645"/>
                </a:cubicBezTo>
                <a:cubicBezTo>
                  <a:pt x="2365380" y="2035192"/>
                  <a:pt x="2357148" y="2048120"/>
                  <a:pt x="2360198" y="2029059"/>
                </a:cubicBezTo>
                <a:cubicBezTo>
                  <a:pt x="2354933" y="2030031"/>
                  <a:pt x="2351467" y="2028919"/>
                  <a:pt x="2348815" y="2026798"/>
                </a:cubicBezTo>
                <a:lnTo>
                  <a:pt x="2347988" y="2025745"/>
                </a:lnTo>
                <a:lnTo>
                  <a:pt x="2312920" y="2036311"/>
                </a:lnTo>
                <a:lnTo>
                  <a:pt x="2307986" y="2035583"/>
                </a:lnTo>
                <a:lnTo>
                  <a:pt x="2285481" y="2045197"/>
                </a:lnTo>
                <a:lnTo>
                  <a:pt x="2273666" y="2048710"/>
                </a:lnTo>
                <a:lnTo>
                  <a:pt x="2270719" y="2052702"/>
                </a:lnTo>
                <a:cubicBezTo>
                  <a:pt x="2267315" y="2055347"/>
                  <a:pt x="2262161" y="2056992"/>
                  <a:pt x="2253080" y="2056363"/>
                </a:cubicBezTo>
                <a:lnTo>
                  <a:pt x="2250906" y="2055654"/>
                </a:lnTo>
                <a:lnTo>
                  <a:pt x="2236905" y="2062882"/>
                </a:lnTo>
                <a:cubicBezTo>
                  <a:pt x="2232493" y="2065942"/>
                  <a:pt x="2228705" y="2069583"/>
                  <a:pt x="2225830" y="2074027"/>
                </a:cubicBezTo>
                <a:cubicBezTo>
                  <a:pt x="2173117" y="2059597"/>
                  <a:pt x="2128486" y="2085502"/>
                  <a:pt x="2073776" y="2089244"/>
                </a:cubicBezTo>
                <a:cubicBezTo>
                  <a:pt x="2046050" y="2059365"/>
                  <a:pt x="1957570" y="2112693"/>
                  <a:pt x="1948256" y="2146616"/>
                </a:cubicBezTo>
                <a:cubicBezTo>
                  <a:pt x="1943005" y="2109192"/>
                  <a:pt x="1832736" y="2206239"/>
                  <a:pt x="1865582" y="2153738"/>
                </a:cubicBezTo>
                <a:cubicBezTo>
                  <a:pt x="1847376" y="2159567"/>
                  <a:pt x="1826258" y="2147592"/>
                  <a:pt x="1835210" y="2134244"/>
                </a:cubicBezTo>
                <a:cubicBezTo>
                  <a:pt x="1781916" y="2167476"/>
                  <a:pt x="1695112" y="2153556"/>
                  <a:pt x="1632661" y="2173882"/>
                </a:cubicBezTo>
                <a:cubicBezTo>
                  <a:pt x="1594177" y="2150642"/>
                  <a:pt x="1616426" y="2173975"/>
                  <a:pt x="1579590" y="2173680"/>
                </a:cubicBezTo>
                <a:cubicBezTo>
                  <a:pt x="1592812" y="2198112"/>
                  <a:pt x="1533818" y="2165220"/>
                  <a:pt x="1535601" y="2194590"/>
                </a:cubicBezTo>
                <a:cubicBezTo>
                  <a:pt x="1528840" y="2193608"/>
                  <a:pt x="1522236" y="2191728"/>
                  <a:pt x="1515594" y="2189622"/>
                </a:cubicBezTo>
                <a:lnTo>
                  <a:pt x="1512113" y="2188534"/>
                </a:lnTo>
                <a:lnTo>
                  <a:pt x="1498838" y="2189213"/>
                </a:lnTo>
                <a:lnTo>
                  <a:pt x="1494279" y="2183112"/>
                </a:lnTo>
                <a:lnTo>
                  <a:pt x="1473714" y="2179625"/>
                </a:lnTo>
                <a:cubicBezTo>
                  <a:pt x="1466138" y="2179292"/>
                  <a:pt x="1458132" y="2180071"/>
                  <a:pt x="1449503" y="2182633"/>
                </a:cubicBezTo>
                <a:lnTo>
                  <a:pt x="1266687" y="2212688"/>
                </a:lnTo>
                <a:cubicBezTo>
                  <a:pt x="1256792" y="2212722"/>
                  <a:pt x="1247024" y="2217857"/>
                  <a:pt x="1239614" y="2209727"/>
                </a:cubicBezTo>
                <a:cubicBezTo>
                  <a:pt x="1228778" y="2200326"/>
                  <a:pt x="1202276" y="2223497"/>
                  <a:pt x="1202436" y="2209817"/>
                </a:cubicBezTo>
                <a:cubicBezTo>
                  <a:pt x="1183471" y="2225854"/>
                  <a:pt x="1157340" y="2206849"/>
                  <a:pt x="1136097" y="2205112"/>
                </a:cubicBezTo>
                <a:cubicBezTo>
                  <a:pt x="1100396" y="2209415"/>
                  <a:pt x="1013922" y="2231219"/>
                  <a:pt x="988232" y="2235635"/>
                </a:cubicBezTo>
                <a:cubicBezTo>
                  <a:pt x="986445" y="2234079"/>
                  <a:pt x="984332" y="2232722"/>
                  <a:pt x="981959" y="2231607"/>
                </a:cubicBezTo>
                <a:cubicBezTo>
                  <a:pt x="968170" y="2225130"/>
                  <a:pt x="948759" y="2228043"/>
                  <a:pt x="938600" y="2238113"/>
                </a:cubicBezTo>
                <a:cubicBezTo>
                  <a:pt x="888371" y="2272824"/>
                  <a:pt x="837950" y="2280135"/>
                  <a:pt x="791788" y="2293224"/>
                </a:cubicBezTo>
                <a:cubicBezTo>
                  <a:pt x="739035" y="2305159"/>
                  <a:pt x="769009" y="2269676"/>
                  <a:pt x="706914" y="2305046"/>
                </a:cubicBezTo>
                <a:cubicBezTo>
                  <a:pt x="697882" y="2295919"/>
                  <a:pt x="689339" y="2296797"/>
                  <a:pt x="675971" y="2304030"/>
                </a:cubicBezTo>
                <a:cubicBezTo>
                  <a:pt x="650201" y="2309060"/>
                  <a:pt x="647591" y="2282853"/>
                  <a:pt x="624180" y="2302650"/>
                </a:cubicBezTo>
                <a:cubicBezTo>
                  <a:pt x="626400" y="2287987"/>
                  <a:pt x="574045" y="2305175"/>
                  <a:pt x="583453" y="2288788"/>
                </a:cubicBezTo>
                <a:cubicBezTo>
                  <a:pt x="564313" y="2278832"/>
                  <a:pt x="559671" y="2301039"/>
                  <a:pt x="540946" y="2292721"/>
                </a:cubicBezTo>
                <a:cubicBezTo>
                  <a:pt x="521576" y="2293191"/>
                  <a:pt x="554439" y="2305843"/>
                  <a:pt x="533680" y="2310233"/>
                </a:cubicBezTo>
                <a:cubicBezTo>
                  <a:pt x="508069" y="2313043"/>
                  <a:pt x="512638" y="2338541"/>
                  <a:pt x="487366" y="2309053"/>
                </a:cubicBezTo>
                <a:cubicBezTo>
                  <a:pt x="462164" y="2321083"/>
                  <a:pt x="454441" y="2307251"/>
                  <a:pt x="416820" y="2305443"/>
                </a:cubicBezTo>
                <a:cubicBezTo>
                  <a:pt x="403012" y="2315890"/>
                  <a:pt x="390105" y="2313733"/>
                  <a:pt x="376805" y="2307647"/>
                </a:cubicBezTo>
                <a:cubicBezTo>
                  <a:pt x="341751" y="2315035"/>
                  <a:pt x="307408" y="2307897"/>
                  <a:pt x="266777" y="2309012"/>
                </a:cubicBezTo>
                <a:cubicBezTo>
                  <a:pt x="225310" y="2324664"/>
                  <a:pt x="199419" y="2305548"/>
                  <a:pt x="156013" y="2306832"/>
                </a:cubicBezTo>
                <a:cubicBezTo>
                  <a:pt x="117457" y="2333851"/>
                  <a:pt x="122965" y="2279562"/>
                  <a:pt x="87258" y="2285511"/>
                </a:cubicBezTo>
                <a:cubicBezTo>
                  <a:pt x="38977" y="2309189"/>
                  <a:pt x="74043" y="2277969"/>
                  <a:pt x="23798" y="2281822"/>
                </a:cubicBezTo>
                <a:lnTo>
                  <a:pt x="0" y="2285369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7835446-3F34-5459-6B6C-5A407CC3B8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3901" y="509587"/>
            <a:ext cx="9214183" cy="1499053"/>
          </a:xfrm>
        </p:spPr>
        <p:txBody>
          <a:bodyPr anchor="ctr">
            <a:normAutofit fontScale="90000"/>
          </a:bodyPr>
          <a:lstStyle/>
          <a:p>
            <a:pPr algn="l"/>
            <a:r>
              <a:rPr lang="nl-NL" sz="3200" dirty="0">
                <a:solidFill>
                  <a:srgbClr val="C00000"/>
                </a:solidFill>
              </a:rPr>
              <a:t>Dieren in het </a:t>
            </a:r>
            <a:r>
              <a:rPr lang="nl-NL" sz="3200" dirty="0" smtClean="0">
                <a:solidFill>
                  <a:srgbClr val="C00000"/>
                </a:solidFill>
              </a:rPr>
              <a:t>Recht</a:t>
            </a:r>
            <a:br>
              <a:rPr lang="nl-NL" sz="3200" dirty="0" smtClean="0">
                <a:solidFill>
                  <a:srgbClr val="C00000"/>
                </a:solidFill>
              </a:rPr>
            </a:br>
            <a:r>
              <a:rPr lang="nl-NL" sz="3200" dirty="0" smtClean="0">
                <a:solidFill>
                  <a:srgbClr val="C00000"/>
                </a:solidFill>
              </a:rPr>
              <a:t>Kortsnuitige katten</a:t>
            </a:r>
            <a:br>
              <a:rPr lang="nl-NL" sz="3200" dirty="0" smtClean="0">
                <a:solidFill>
                  <a:srgbClr val="C00000"/>
                </a:solidFill>
              </a:rPr>
            </a:br>
            <a:endParaRPr lang="nl-NL" sz="3200" dirty="0">
              <a:solidFill>
                <a:srgbClr val="C00000"/>
              </a:solidFill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EB62645-D4DA-4E99-8344-B1536F63D1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07088" y="6277971"/>
            <a:ext cx="6884912" cy="580030"/>
          </a:xfrm>
          <a:custGeom>
            <a:avLst/>
            <a:gdLst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127968 w 6884912"/>
              <a:gd name="connsiteY58" fmla="*/ 287613 h 1161397"/>
              <a:gd name="connsiteX59" fmla="*/ 3222191 w 6884912"/>
              <a:gd name="connsiteY59" fmla="*/ 307887 h 1161397"/>
              <a:gd name="connsiteX60" fmla="*/ 3227953 w 6884912"/>
              <a:gd name="connsiteY60" fmla="*/ 297650 h 1161397"/>
              <a:gd name="connsiteX61" fmla="*/ 3287859 w 6884912"/>
              <a:gd name="connsiteY61" fmla="*/ 287558 h 1161397"/>
              <a:gd name="connsiteX62" fmla="*/ 3510042 w 6884912"/>
              <a:gd name="connsiteY62" fmla="*/ 311820 h 1161397"/>
              <a:gd name="connsiteX63" fmla="*/ 3626773 w 6884912"/>
              <a:gd name="connsiteY63" fmla="*/ 290452 h 1161397"/>
              <a:gd name="connsiteX64" fmla="*/ 3666217 w 6884912"/>
              <a:gd name="connsiteY64" fmla="*/ 273255 h 1161397"/>
              <a:gd name="connsiteX65" fmla="*/ 3732427 w 6884912"/>
              <a:gd name="connsiteY65" fmla="*/ 245039 h 1161397"/>
              <a:gd name="connsiteX66" fmla="*/ 3777022 w 6884912"/>
              <a:gd name="connsiteY66" fmla="*/ 200276 h 1161397"/>
              <a:gd name="connsiteX67" fmla="*/ 3791246 w 6884912"/>
              <a:gd name="connsiteY67" fmla="*/ 189996 h 1161397"/>
              <a:gd name="connsiteX68" fmla="*/ 3819864 w 6884912"/>
              <a:gd name="connsiteY68" fmla="*/ 194605 h 1161397"/>
              <a:gd name="connsiteX69" fmla="*/ 3830398 w 6884912"/>
              <a:gd name="connsiteY69" fmla="*/ 188383 h 1161397"/>
              <a:gd name="connsiteX70" fmla="*/ 3834360 w 6884912"/>
              <a:gd name="connsiteY70" fmla="*/ 188992 h 1161397"/>
              <a:gd name="connsiteX71" fmla="*/ 3843715 w 6884912"/>
              <a:gd name="connsiteY71" fmla="*/ 188752 h 1161397"/>
              <a:gd name="connsiteX72" fmla="*/ 3842609 w 6884912"/>
              <a:gd name="connsiteY72" fmla="*/ 197386 h 1161397"/>
              <a:gd name="connsiteX73" fmla="*/ 3853961 w 6884912"/>
              <a:gd name="connsiteY73" fmla="*/ 213380 h 1161397"/>
              <a:gd name="connsiteX74" fmla="*/ 3907640 w 6884912"/>
              <a:gd name="connsiteY74" fmla="*/ 207568 h 1161397"/>
              <a:gd name="connsiteX75" fmla="*/ 3910449 w 6884912"/>
              <a:gd name="connsiteY75" fmla="*/ 197808 h 1161397"/>
              <a:gd name="connsiteX76" fmla="*/ 3917197 w 6884912"/>
              <a:gd name="connsiteY76" fmla="*/ 196121 h 1161397"/>
              <a:gd name="connsiteX77" fmla="*/ 3922400 w 6884912"/>
              <a:gd name="connsiteY77" fmla="*/ 205056 h 1161397"/>
              <a:gd name="connsiteX78" fmla="*/ 4013061 w 6884912"/>
              <a:gd name="connsiteY78" fmla="*/ 224874 h 1161397"/>
              <a:gd name="connsiteX79" fmla="*/ 4134285 w 6884912"/>
              <a:gd name="connsiteY79" fmla="*/ 235592 h 1161397"/>
              <a:gd name="connsiteX80" fmla="*/ 4220717 w 6884912"/>
              <a:gd name="connsiteY80" fmla="*/ 192946 h 1161397"/>
              <a:gd name="connsiteX81" fmla="*/ 4228802 w 6884912"/>
              <a:gd name="connsiteY81" fmla="*/ 201468 h 1161397"/>
              <a:gd name="connsiteX82" fmla="*/ 4289361 w 6884912"/>
              <a:gd name="connsiteY82" fmla="*/ 196642 h 1161397"/>
              <a:gd name="connsiteX83" fmla="*/ 4498913 w 6884912"/>
              <a:gd name="connsiteY83" fmla="*/ 118915 h 1161397"/>
              <a:gd name="connsiteX84" fmla="*/ 4617330 w 6884912"/>
              <a:gd name="connsiteY84" fmla="*/ 111163 h 1161397"/>
              <a:gd name="connsiteX85" fmla="*/ 4659778 w 6884912"/>
              <a:gd name="connsiteY85" fmla="*/ 118219 h 1161397"/>
              <a:gd name="connsiteX86" fmla="*/ 4730870 w 6884912"/>
              <a:gd name="connsiteY86" fmla="*/ 129432 h 1161397"/>
              <a:gd name="connsiteX87" fmla="*/ 4785037 w 6884912"/>
              <a:gd name="connsiteY87" fmla="*/ 161964 h 1161397"/>
              <a:gd name="connsiteX88" fmla="*/ 4844073 w 6884912"/>
              <a:gd name="connsiteY88" fmla="*/ 161768 h 1161397"/>
              <a:gd name="connsiteX89" fmla="*/ 4856454 w 6884912"/>
              <a:gd name="connsiteY89" fmla="*/ 130488 h 1161397"/>
              <a:gd name="connsiteX90" fmla="*/ 4920038 w 6884912"/>
              <a:gd name="connsiteY90" fmla="*/ 140418 h 1161397"/>
              <a:gd name="connsiteX91" fmla="*/ 5016639 w 6884912"/>
              <a:gd name="connsiteY91" fmla="*/ 158905 h 1161397"/>
              <a:gd name="connsiteX92" fmla="*/ 5072009 w 6884912"/>
              <a:gd name="connsiteY92" fmla="*/ 161502 h 1161397"/>
              <a:gd name="connsiteX93" fmla="*/ 5223626 w 6884912"/>
              <a:gd name="connsiteY93" fmla="*/ 177356 h 1161397"/>
              <a:gd name="connsiteX94" fmla="*/ 5375773 w 6884912"/>
              <a:gd name="connsiteY94" fmla="*/ 199913 h 1161397"/>
              <a:gd name="connsiteX95" fmla="*/ 5467502 w 6884912"/>
              <a:gd name="connsiteY95" fmla="*/ 250963 h 1161397"/>
              <a:gd name="connsiteX96" fmla="*/ 5592395 w 6884912"/>
              <a:gd name="connsiteY96" fmla="*/ 265434 h 1161397"/>
              <a:gd name="connsiteX97" fmla="*/ 5613532 w 6884912"/>
              <a:gd name="connsiteY97" fmla="*/ 273379 h 1161397"/>
              <a:gd name="connsiteX98" fmla="*/ 5642173 w 6884912"/>
              <a:gd name="connsiteY98" fmla="*/ 266904 h 1161397"/>
              <a:gd name="connsiteX99" fmla="*/ 5756910 w 6884912"/>
              <a:gd name="connsiteY99" fmla="*/ 239211 h 1161397"/>
              <a:gd name="connsiteX100" fmla="*/ 5846667 w 6884912"/>
              <a:gd name="connsiteY100" fmla="*/ 201786 h 1161397"/>
              <a:gd name="connsiteX101" fmla="*/ 5960732 w 6884912"/>
              <a:gd name="connsiteY101" fmla="*/ 220708 h 1161397"/>
              <a:gd name="connsiteX102" fmla="*/ 6029542 w 6884912"/>
              <a:gd name="connsiteY102" fmla="*/ 210339 h 1161397"/>
              <a:gd name="connsiteX103" fmla="*/ 6141123 w 6884912"/>
              <a:gd name="connsiteY103" fmla="*/ 159923 h 1161397"/>
              <a:gd name="connsiteX104" fmla="*/ 6290640 w 6884912"/>
              <a:gd name="connsiteY104" fmla="*/ 167441 h 1161397"/>
              <a:gd name="connsiteX105" fmla="*/ 6322806 w 6884912"/>
              <a:gd name="connsiteY105" fmla="*/ 213293 h 1161397"/>
              <a:gd name="connsiteX106" fmla="*/ 6364914 w 6884912"/>
              <a:gd name="connsiteY106" fmla="*/ 240140 h 1161397"/>
              <a:gd name="connsiteX107" fmla="*/ 6380420 w 6884912"/>
              <a:gd name="connsiteY107" fmla="*/ 173195 h 1161397"/>
              <a:gd name="connsiteX108" fmla="*/ 6507891 w 6884912"/>
              <a:gd name="connsiteY108" fmla="*/ 118474 h 1161397"/>
              <a:gd name="connsiteX109" fmla="*/ 6571807 w 6884912"/>
              <a:gd name="connsiteY109" fmla="*/ 98636 h 1161397"/>
              <a:gd name="connsiteX110" fmla="*/ 6671880 w 6884912"/>
              <a:gd name="connsiteY110" fmla="*/ 82931 h 1161397"/>
              <a:gd name="connsiteX111" fmla="*/ 6702266 w 6884912"/>
              <a:gd name="connsiteY111" fmla="*/ 75470 h 1161397"/>
              <a:gd name="connsiteX112" fmla="*/ 6845802 w 6884912"/>
              <a:gd name="connsiteY112" fmla="*/ 24496 h 1161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6884912" h="1161397">
                <a:moveTo>
                  <a:pt x="6884912" y="0"/>
                </a:moveTo>
                <a:lnTo>
                  <a:pt x="6884912" y="1161397"/>
                </a:lnTo>
                <a:lnTo>
                  <a:pt x="0" y="1161397"/>
                </a:lnTo>
                <a:lnTo>
                  <a:pt x="27135" y="1147460"/>
                </a:lnTo>
                <a:cubicBezTo>
                  <a:pt x="57431" y="1167048"/>
                  <a:pt x="61886" y="1135904"/>
                  <a:pt x="115388" y="1159043"/>
                </a:cubicBezTo>
                <a:cubicBezTo>
                  <a:pt x="116121" y="1155340"/>
                  <a:pt x="117370" y="1151777"/>
                  <a:pt x="119094" y="1148463"/>
                </a:cubicBezTo>
                <a:cubicBezTo>
                  <a:pt x="129121" y="1129214"/>
                  <a:pt x="152727" y="1122391"/>
                  <a:pt x="171824" y="1133224"/>
                </a:cubicBezTo>
                <a:cubicBezTo>
                  <a:pt x="254344" y="1161369"/>
                  <a:pt x="315458" y="1143220"/>
                  <a:pt x="376455" y="1137381"/>
                </a:cubicBezTo>
                <a:cubicBezTo>
                  <a:pt x="443775" y="1125614"/>
                  <a:pt x="382885" y="1083927"/>
                  <a:pt x="478946" y="1106011"/>
                </a:cubicBezTo>
                <a:cubicBezTo>
                  <a:pt x="481662" y="1085172"/>
                  <a:pt x="491731" y="1081489"/>
                  <a:pt x="512111" y="1085599"/>
                </a:cubicBezTo>
                <a:cubicBezTo>
                  <a:pt x="544368" y="1078502"/>
                  <a:pt x="526559" y="1032754"/>
                  <a:pt x="567875" y="1051976"/>
                </a:cubicBezTo>
                <a:cubicBezTo>
                  <a:pt x="553871" y="1028602"/>
                  <a:pt x="624901" y="1025930"/>
                  <a:pt x="601644" y="1003997"/>
                </a:cubicBezTo>
                <a:cubicBezTo>
                  <a:pt x="614803" y="975652"/>
                  <a:pt x="637415" y="1010272"/>
                  <a:pt x="651408" y="984938"/>
                </a:cubicBezTo>
                <a:cubicBezTo>
                  <a:pt x="673042" y="974024"/>
                  <a:pt x="646948" y="1015207"/>
                  <a:pt x="673197" y="1010060"/>
                </a:cubicBezTo>
                <a:cubicBezTo>
                  <a:pt x="703527" y="999318"/>
                  <a:pt x="718626" y="1045053"/>
                  <a:pt x="723108" y="980081"/>
                </a:cubicBezTo>
                <a:cubicBezTo>
                  <a:pt x="760262" y="985126"/>
                  <a:pt x="757827" y="957145"/>
                  <a:pt x="797699" y="931362"/>
                </a:cubicBezTo>
                <a:cubicBezTo>
                  <a:pt x="821097" y="940623"/>
                  <a:pt x="833565" y="929189"/>
                  <a:pt x="843359" y="910894"/>
                </a:cubicBezTo>
                <a:cubicBezTo>
                  <a:pt x="887668" y="902160"/>
                  <a:pt x="919738" y="869376"/>
                  <a:pt x="965215" y="846701"/>
                </a:cubicBezTo>
                <a:cubicBezTo>
                  <a:pt x="1023081" y="848019"/>
                  <a:pt x="1036422" y="800154"/>
                  <a:pt x="1085080" y="776086"/>
                </a:cubicBezTo>
                <a:cubicBezTo>
                  <a:pt x="1140763" y="795544"/>
                  <a:pt x="1110309" y="730471"/>
                  <a:pt x="1131224" y="706160"/>
                </a:cubicBezTo>
                <a:lnTo>
                  <a:pt x="1138051" y="702034"/>
                </a:lnTo>
                <a:lnTo>
                  <a:pt x="1158800" y="700004"/>
                </a:lnTo>
                <a:lnTo>
                  <a:pt x="1166947" y="700762"/>
                </a:lnTo>
                <a:cubicBezTo>
                  <a:pt x="1172432" y="700717"/>
                  <a:pt x="1175913" y="699961"/>
                  <a:pt x="1178135" y="698631"/>
                </a:cubicBezTo>
                <a:lnTo>
                  <a:pt x="1178301" y="698094"/>
                </a:lnTo>
                <a:lnTo>
                  <a:pt x="1188995" y="697048"/>
                </a:lnTo>
                <a:cubicBezTo>
                  <a:pt x="1207294" y="696390"/>
                  <a:pt x="1225337" y="696802"/>
                  <a:pt x="1242716" y="698052"/>
                </a:cubicBezTo>
                <a:cubicBezTo>
                  <a:pt x="1250387" y="668345"/>
                  <a:pt x="1318259" y="689091"/>
                  <a:pt x="1299977" y="639196"/>
                </a:cubicBezTo>
                <a:cubicBezTo>
                  <a:pt x="1323072" y="639367"/>
                  <a:pt x="1341279" y="658105"/>
                  <a:pt x="1326190" y="625955"/>
                </a:cubicBezTo>
                <a:cubicBezTo>
                  <a:pt x="1333572" y="625050"/>
                  <a:pt x="1337406" y="621362"/>
                  <a:pt x="1339600" y="616295"/>
                </a:cubicBezTo>
                <a:lnTo>
                  <a:pt x="1340054" y="614022"/>
                </a:lnTo>
                <a:lnTo>
                  <a:pt x="1391606" y="615229"/>
                </a:lnTo>
                <a:lnTo>
                  <a:pt x="1397565" y="611490"/>
                </a:lnTo>
                <a:lnTo>
                  <a:pt x="1432302" y="617267"/>
                </a:lnTo>
                <a:lnTo>
                  <a:pt x="1449644" y="617591"/>
                </a:lnTo>
                <a:lnTo>
                  <a:pt x="1455793" y="623174"/>
                </a:lnTo>
                <a:cubicBezTo>
                  <a:pt x="1461744" y="626151"/>
                  <a:pt x="1469373" y="626493"/>
                  <a:pt x="1480758" y="620863"/>
                </a:cubicBezTo>
                <a:lnTo>
                  <a:pt x="1483154" y="618527"/>
                </a:lnTo>
                <a:lnTo>
                  <a:pt x="1505495" y="624325"/>
                </a:lnTo>
                <a:cubicBezTo>
                  <a:pt x="1512992" y="627532"/>
                  <a:pt x="1520025" y="632078"/>
                  <a:pt x="1526340" y="638496"/>
                </a:cubicBezTo>
                <a:cubicBezTo>
                  <a:pt x="1586113" y="586768"/>
                  <a:pt x="1659006" y="610309"/>
                  <a:pt x="1731986" y="589682"/>
                </a:cubicBezTo>
                <a:cubicBezTo>
                  <a:pt x="1750397" y="523106"/>
                  <a:pt x="1896056" y="573257"/>
                  <a:pt x="1927935" y="628540"/>
                </a:cubicBezTo>
                <a:cubicBezTo>
                  <a:pt x="1912854" y="559823"/>
                  <a:pt x="2112261" y="676347"/>
                  <a:pt x="2039075" y="599964"/>
                </a:cubicBezTo>
                <a:cubicBezTo>
                  <a:pt x="2066036" y="601198"/>
                  <a:pt x="2086366" y="569532"/>
                  <a:pt x="2066980" y="550413"/>
                </a:cubicBezTo>
                <a:cubicBezTo>
                  <a:pt x="2155364" y="582582"/>
                  <a:pt x="2259548" y="514786"/>
                  <a:pt x="2352236" y="519602"/>
                </a:cubicBezTo>
                <a:cubicBezTo>
                  <a:pt x="2388450" y="459394"/>
                  <a:pt x="2373298" y="511682"/>
                  <a:pt x="2420791" y="492826"/>
                </a:cubicBezTo>
                <a:cubicBezTo>
                  <a:pt x="2417962" y="542563"/>
                  <a:pt x="2475071" y="455098"/>
                  <a:pt x="2489932" y="507864"/>
                </a:cubicBezTo>
                <a:cubicBezTo>
                  <a:pt x="2498105" y="502761"/>
                  <a:pt x="2505553" y="496153"/>
                  <a:pt x="2512917" y="489127"/>
                </a:cubicBezTo>
                <a:lnTo>
                  <a:pt x="2516783" y="485473"/>
                </a:lnTo>
                <a:lnTo>
                  <a:pt x="2534360" y="480064"/>
                </a:lnTo>
                <a:lnTo>
                  <a:pt x="2536691" y="467018"/>
                </a:lnTo>
                <a:lnTo>
                  <a:pt x="2561265" y="450623"/>
                </a:lnTo>
                <a:cubicBezTo>
                  <a:pt x="2570872" y="446262"/>
                  <a:pt x="2581686" y="443655"/>
                  <a:pt x="2594349" y="443884"/>
                </a:cubicBezTo>
                <a:cubicBezTo>
                  <a:pt x="2640435" y="464638"/>
                  <a:pt x="2696955" y="396361"/>
                  <a:pt x="2754324" y="424766"/>
                </a:cubicBezTo>
                <a:cubicBezTo>
                  <a:pt x="2775130" y="430896"/>
                  <a:pt x="2837731" y="423458"/>
                  <a:pt x="2848470" y="405966"/>
                </a:cubicBezTo>
                <a:cubicBezTo>
                  <a:pt x="2861295" y="401100"/>
                  <a:pt x="2876936" y="405309"/>
                  <a:pt x="2881772" y="387260"/>
                </a:cubicBezTo>
                <a:cubicBezTo>
                  <a:pt x="2890299" y="365261"/>
                  <a:pt x="2938134" y="392997"/>
                  <a:pt x="2929932" y="368912"/>
                </a:cubicBezTo>
                <a:cubicBezTo>
                  <a:pt x="2963844" y="387799"/>
                  <a:pt x="2986550" y="341223"/>
                  <a:pt x="3013020" y="327578"/>
                </a:cubicBezTo>
                <a:cubicBezTo>
                  <a:pt x="3040041" y="346996"/>
                  <a:pt x="3068934" y="299222"/>
                  <a:pt x="3127968" y="287613"/>
                </a:cubicBezTo>
                <a:cubicBezTo>
                  <a:pt x="3157770" y="310215"/>
                  <a:pt x="3167695" y="279445"/>
                  <a:pt x="3222191" y="307887"/>
                </a:cubicBezTo>
                <a:cubicBezTo>
                  <a:pt x="3223593" y="304249"/>
                  <a:pt x="3225533" y="300801"/>
                  <a:pt x="3227953" y="297650"/>
                </a:cubicBezTo>
                <a:cubicBezTo>
                  <a:pt x="3242008" y="279345"/>
                  <a:pt x="3268831" y="274825"/>
                  <a:pt x="3287859" y="287558"/>
                </a:cubicBezTo>
                <a:cubicBezTo>
                  <a:pt x="3373144" y="323866"/>
                  <a:pt x="3442657" y="311681"/>
                  <a:pt x="3510042" y="311820"/>
                </a:cubicBezTo>
                <a:cubicBezTo>
                  <a:pt x="3585274" y="306641"/>
                  <a:pt x="3525753" y="258887"/>
                  <a:pt x="3626773" y="290452"/>
                </a:cubicBezTo>
                <a:cubicBezTo>
                  <a:pt x="3633124" y="269835"/>
                  <a:pt x="3644693" y="267134"/>
                  <a:pt x="3666217" y="273255"/>
                </a:cubicBezTo>
                <a:cubicBezTo>
                  <a:pt x="3702502" y="269310"/>
                  <a:pt x="3690563" y="221720"/>
                  <a:pt x="3732427" y="245039"/>
                </a:cubicBezTo>
                <a:cubicBezTo>
                  <a:pt x="3720985" y="220241"/>
                  <a:pt x="3798776" y="224539"/>
                  <a:pt x="3777022" y="200276"/>
                </a:cubicBezTo>
                <a:cubicBezTo>
                  <a:pt x="3781759" y="193499"/>
                  <a:pt x="3786499" y="190723"/>
                  <a:pt x="3791246" y="189996"/>
                </a:cubicBezTo>
                <a:cubicBezTo>
                  <a:pt x="3800740" y="188542"/>
                  <a:pt x="3810265" y="195284"/>
                  <a:pt x="3819864" y="194605"/>
                </a:cubicBezTo>
                <a:lnTo>
                  <a:pt x="3830398" y="188383"/>
                </a:lnTo>
                <a:lnTo>
                  <a:pt x="3834360" y="188992"/>
                </a:lnTo>
                <a:lnTo>
                  <a:pt x="3843715" y="188752"/>
                </a:lnTo>
                <a:lnTo>
                  <a:pt x="3842609" y="197386"/>
                </a:lnTo>
                <a:cubicBezTo>
                  <a:pt x="3840673" y="205638"/>
                  <a:pt x="3839248" y="214671"/>
                  <a:pt x="3853961" y="213380"/>
                </a:cubicBezTo>
                <a:cubicBezTo>
                  <a:pt x="3884396" y="206569"/>
                  <a:pt x="3895082" y="241941"/>
                  <a:pt x="3907640" y="207568"/>
                </a:cubicBezTo>
                <a:lnTo>
                  <a:pt x="3910449" y="197808"/>
                </a:lnTo>
                <a:lnTo>
                  <a:pt x="3917197" y="196121"/>
                </a:lnTo>
                <a:cubicBezTo>
                  <a:pt x="3920833" y="196372"/>
                  <a:pt x="3922919" y="198717"/>
                  <a:pt x="3922400" y="205056"/>
                </a:cubicBezTo>
                <a:cubicBezTo>
                  <a:pt x="3950680" y="178467"/>
                  <a:pt x="3984062" y="218098"/>
                  <a:pt x="4013061" y="224874"/>
                </a:cubicBezTo>
                <a:cubicBezTo>
                  <a:pt x="4034530" y="199451"/>
                  <a:pt x="4074202" y="238734"/>
                  <a:pt x="4134285" y="235592"/>
                </a:cubicBezTo>
                <a:cubicBezTo>
                  <a:pt x="4157674" y="206403"/>
                  <a:pt x="4174806" y="233822"/>
                  <a:pt x="4220717" y="192946"/>
                </a:cubicBezTo>
                <a:cubicBezTo>
                  <a:pt x="4222964" y="196132"/>
                  <a:pt x="4225687" y="199002"/>
                  <a:pt x="4228802" y="201468"/>
                </a:cubicBezTo>
                <a:cubicBezTo>
                  <a:pt x="4246898" y="215792"/>
                  <a:pt x="4274013" y="213632"/>
                  <a:pt x="4289361" y="196642"/>
                </a:cubicBezTo>
                <a:cubicBezTo>
                  <a:pt x="4363212" y="140627"/>
                  <a:pt x="4433598" y="135488"/>
                  <a:pt x="4498913" y="118915"/>
                </a:cubicBezTo>
                <a:cubicBezTo>
                  <a:pt x="4573135" y="105586"/>
                  <a:pt x="4527062" y="166416"/>
                  <a:pt x="4617330" y="111163"/>
                </a:cubicBezTo>
                <a:cubicBezTo>
                  <a:pt x="4628518" y="129608"/>
                  <a:pt x="4640397" y="129405"/>
                  <a:pt x="4659778" y="118219"/>
                </a:cubicBezTo>
                <a:cubicBezTo>
                  <a:pt x="4695929" y="113193"/>
                  <a:pt x="4695958" y="162259"/>
                  <a:pt x="4730870" y="129432"/>
                </a:cubicBezTo>
                <a:cubicBezTo>
                  <a:pt x="4725822" y="156271"/>
                  <a:pt x="4800214" y="133127"/>
                  <a:pt x="4785037" y="161964"/>
                </a:cubicBezTo>
                <a:cubicBezTo>
                  <a:pt x="4810025" y="183633"/>
                  <a:pt x="4819434" y="143205"/>
                  <a:pt x="4844073" y="161768"/>
                </a:cubicBezTo>
                <a:cubicBezTo>
                  <a:pt x="4870797" y="164132"/>
                  <a:pt x="4827288" y="135164"/>
                  <a:pt x="4856454" y="130488"/>
                </a:cubicBezTo>
                <a:cubicBezTo>
                  <a:pt x="4892086" y="129553"/>
                  <a:pt x="4889263" y="81477"/>
                  <a:pt x="4920038" y="140418"/>
                </a:cubicBezTo>
                <a:cubicBezTo>
                  <a:pt x="4956358" y="122308"/>
                  <a:pt x="4965108" y="149263"/>
                  <a:pt x="5016639" y="158905"/>
                </a:cubicBezTo>
                <a:cubicBezTo>
                  <a:pt x="5037063" y="141828"/>
                  <a:pt x="5054534" y="147986"/>
                  <a:pt x="5072009" y="161502"/>
                </a:cubicBezTo>
                <a:cubicBezTo>
                  <a:pt x="5121260" y="153653"/>
                  <a:pt x="5167555" y="172635"/>
                  <a:pt x="5223626" y="177356"/>
                </a:cubicBezTo>
                <a:cubicBezTo>
                  <a:pt x="5282824" y="155243"/>
                  <a:pt x="5315859" y="195041"/>
                  <a:pt x="5375773" y="199913"/>
                </a:cubicBezTo>
                <a:cubicBezTo>
                  <a:pt x="5432511" y="156218"/>
                  <a:pt x="5417550" y="256036"/>
                  <a:pt x="5467502" y="250963"/>
                </a:cubicBezTo>
                <a:cubicBezTo>
                  <a:pt x="5547124" y="209975"/>
                  <a:pt x="5467171" y="283839"/>
                  <a:pt x="5592395" y="265434"/>
                </a:cubicBezTo>
                <a:cubicBezTo>
                  <a:pt x="5599201" y="258867"/>
                  <a:pt x="5614752" y="264706"/>
                  <a:pt x="5613532" y="273379"/>
                </a:cubicBezTo>
                <a:cubicBezTo>
                  <a:pt x="5621390" y="270408"/>
                  <a:pt x="5639720" y="253173"/>
                  <a:pt x="5642173" y="266904"/>
                </a:cubicBezTo>
                <a:cubicBezTo>
                  <a:pt x="5682296" y="267049"/>
                  <a:pt x="5721812" y="257513"/>
                  <a:pt x="5756910" y="239211"/>
                </a:cubicBezTo>
                <a:cubicBezTo>
                  <a:pt x="5834998" y="260050"/>
                  <a:pt x="5790596" y="197229"/>
                  <a:pt x="5846667" y="201786"/>
                </a:cubicBezTo>
                <a:cubicBezTo>
                  <a:pt x="5892444" y="227312"/>
                  <a:pt x="5908324" y="204527"/>
                  <a:pt x="5960732" y="220708"/>
                </a:cubicBezTo>
                <a:cubicBezTo>
                  <a:pt x="5977124" y="175349"/>
                  <a:pt x="6009640" y="223654"/>
                  <a:pt x="6029542" y="210339"/>
                </a:cubicBezTo>
                <a:cubicBezTo>
                  <a:pt x="6063108" y="261420"/>
                  <a:pt x="6107411" y="160034"/>
                  <a:pt x="6141123" y="159923"/>
                </a:cubicBezTo>
                <a:cubicBezTo>
                  <a:pt x="6198068" y="167749"/>
                  <a:pt x="6260628" y="219715"/>
                  <a:pt x="6290640" y="167441"/>
                </a:cubicBezTo>
                <a:cubicBezTo>
                  <a:pt x="6295193" y="188689"/>
                  <a:pt x="6290494" y="217816"/>
                  <a:pt x="6322806" y="213293"/>
                </a:cubicBezTo>
                <a:cubicBezTo>
                  <a:pt x="6335911" y="223881"/>
                  <a:pt x="6338726" y="256581"/>
                  <a:pt x="6364914" y="240140"/>
                </a:cubicBezTo>
                <a:cubicBezTo>
                  <a:pt x="6331888" y="211628"/>
                  <a:pt x="6385856" y="207033"/>
                  <a:pt x="6380420" y="173195"/>
                </a:cubicBezTo>
                <a:cubicBezTo>
                  <a:pt x="6420580" y="151473"/>
                  <a:pt x="6513519" y="179296"/>
                  <a:pt x="6507891" y="118474"/>
                </a:cubicBezTo>
                <a:cubicBezTo>
                  <a:pt x="6519398" y="82452"/>
                  <a:pt x="6571830" y="137398"/>
                  <a:pt x="6571807" y="98636"/>
                </a:cubicBezTo>
                <a:cubicBezTo>
                  <a:pt x="6594702" y="123421"/>
                  <a:pt x="6634676" y="82071"/>
                  <a:pt x="6671880" y="82931"/>
                </a:cubicBezTo>
                <a:cubicBezTo>
                  <a:pt x="6678855" y="65407"/>
                  <a:pt x="6687415" y="66196"/>
                  <a:pt x="6702266" y="75470"/>
                </a:cubicBezTo>
                <a:cubicBezTo>
                  <a:pt x="6747004" y="78450"/>
                  <a:pt x="6798307" y="53072"/>
                  <a:pt x="6845802" y="24496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7993" y="4941183"/>
            <a:ext cx="5806850" cy="116137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3"/>
          <a:srcRect l="347"/>
          <a:stretch/>
        </p:blipFill>
        <p:spPr>
          <a:xfrm>
            <a:off x="200296" y="2361519"/>
            <a:ext cx="11606477" cy="2226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990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F821940F-7A1D-4ACC-85B4-A932898ABB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BAB0BC72-1C3A-421F-AB0A-D480DA93F9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228763" cy="6858000"/>
          </a:xfrm>
          <a:custGeom>
            <a:avLst/>
            <a:gdLst>
              <a:gd name="connsiteX0" fmla="*/ 0 w 7228763"/>
              <a:gd name="connsiteY0" fmla="*/ 0 h 6858000"/>
              <a:gd name="connsiteX1" fmla="*/ 501961 w 7228763"/>
              <a:gd name="connsiteY1" fmla="*/ 0 h 6858000"/>
              <a:gd name="connsiteX2" fmla="*/ 723901 w 7228763"/>
              <a:gd name="connsiteY2" fmla="*/ 0 h 6858000"/>
              <a:gd name="connsiteX3" fmla="*/ 7228583 w 7228763"/>
              <a:gd name="connsiteY3" fmla="*/ 0 h 6858000"/>
              <a:gd name="connsiteX4" fmla="*/ 7228763 w 7228763"/>
              <a:gd name="connsiteY4" fmla="*/ 1 h 6858000"/>
              <a:gd name="connsiteX5" fmla="*/ 7221350 w 7228763"/>
              <a:gd name="connsiteY5" fmla="*/ 30700 h 6858000"/>
              <a:gd name="connsiteX6" fmla="*/ 7199900 w 7228763"/>
              <a:gd name="connsiteY6" fmla="*/ 310025 h 6858000"/>
              <a:gd name="connsiteX7" fmla="*/ 7214938 w 7228763"/>
              <a:gd name="connsiteY7" fmla="*/ 443960 h 6858000"/>
              <a:gd name="connsiteX8" fmla="*/ 7174238 w 7228763"/>
              <a:gd name="connsiteY8" fmla="*/ 642659 h 6858000"/>
              <a:gd name="connsiteX9" fmla="*/ 7166213 w 7228763"/>
              <a:gd name="connsiteY9" fmla="*/ 673307 h 6858000"/>
              <a:gd name="connsiteX10" fmla="*/ 7128963 w 7228763"/>
              <a:gd name="connsiteY10" fmla="*/ 839641 h 6858000"/>
              <a:gd name="connsiteX11" fmla="*/ 7066183 w 7228763"/>
              <a:gd name="connsiteY11" fmla="*/ 958357 h 6858000"/>
              <a:gd name="connsiteX12" fmla="*/ 7070620 w 7228763"/>
              <a:gd name="connsiteY12" fmla="*/ 963398 h 6858000"/>
              <a:gd name="connsiteX13" fmla="*/ 7022851 w 7228763"/>
              <a:gd name="connsiteY13" fmla="*/ 1117169 h 6858000"/>
              <a:gd name="connsiteX14" fmla="*/ 7019920 w 7228763"/>
              <a:gd name="connsiteY14" fmla="*/ 1144352 h 6858000"/>
              <a:gd name="connsiteX15" fmla="*/ 7021476 w 7228763"/>
              <a:gd name="connsiteY15" fmla="*/ 1164484 h 6858000"/>
              <a:gd name="connsiteX16" fmla="*/ 7005576 w 7228763"/>
              <a:gd name="connsiteY16" fmla="*/ 1213829 h 6858000"/>
              <a:gd name="connsiteX17" fmla="*/ 6970919 w 7228763"/>
              <a:gd name="connsiteY17" fmla="*/ 1294823 h 6858000"/>
              <a:gd name="connsiteX18" fmla="*/ 6965413 w 7228763"/>
              <a:gd name="connsiteY18" fmla="*/ 1312193 h 6858000"/>
              <a:gd name="connsiteX19" fmla="*/ 6968106 w 7228763"/>
              <a:gd name="connsiteY19" fmla="*/ 1327626 h 6858000"/>
              <a:gd name="connsiteX20" fmla="*/ 6975202 w 7228763"/>
              <a:gd name="connsiteY20" fmla="*/ 1331644 h 6858000"/>
              <a:gd name="connsiteX21" fmla="*/ 6973366 w 7228763"/>
              <a:gd name="connsiteY21" fmla="*/ 1341276 h 6858000"/>
              <a:gd name="connsiteX22" fmla="*/ 6974428 w 7228763"/>
              <a:gd name="connsiteY22" fmla="*/ 1343945 h 6858000"/>
              <a:gd name="connsiteX23" fmla="*/ 6978971 w 7228763"/>
              <a:gd name="connsiteY23" fmla="*/ 1359134 h 6858000"/>
              <a:gd name="connsiteX24" fmla="*/ 6946335 w 7228763"/>
              <a:gd name="connsiteY24" fmla="*/ 1427803 h 6858000"/>
              <a:gd name="connsiteX25" fmla="*/ 6907208 w 7228763"/>
              <a:gd name="connsiteY25" fmla="*/ 1540278 h 6858000"/>
              <a:gd name="connsiteX26" fmla="*/ 6901698 w 7228763"/>
              <a:gd name="connsiteY26" fmla="*/ 1547262 h 6858000"/>
              <a:gd name="connsiteX27" fmla="*/ 6902877 w 7228763"/>
              <a:gd name="connsiteY27" fmla="*/ 1577056 h 6858000"/>
              <a:gd name="connsiteX28" fmla="*/ 6904067 w 7228763"/>
              <a:gd name="connsiteY28" fmla="*/ 1595898 h 6858000"/>
              <a:gd name="connsiteX29" fmla="*/ 6891817 w 7228763"/>
              <a:gd name="connsiteY29" fmla="*/ 1703726 h 6858000"/>
              <a:gd name="connsiteX30" fmla="*/ 6898520 w 7228763"/>
              <a:gd name="connsiteY30" fmla="*/ 1809535 h 6858000"/>
              <a:gd name="connsiteX31" fmla="*/ 6897783 w 7228763"/>
              <a:gd name="connsiteY31" fmla="*/ 2018310 h 6858000"/>
              <a:gd name="connsiteX32" fmla="*/ 6887647 w 7228763"/>
              <a:gd name="connsiteY32" fmla="*/ 2071355 h 6858000"/>
              <a:gd name="connsiteX33" fmla="*/ 6888952 w 7228763"/>
              <a:gd name="connsiteY33" fmla="*/ 2141166 h 6858000"/>
              <a:gd name="connsiteX34" fmla="*/ 6887101 w 7228763"/>
              <a:gd name="connsiteY34" fmla="*/ 2154548 h 6858000"/>
              <a:gd name="connsiteX35" fmla="*/ 6880519 w 7228763"/>
              <a:gd name="connsiteY35" fmla="*/ 2158153 h 6858000"/>
              <a:gd name="connsiteX36" fmla="*/ 6873389 w 7228763"/>
              <a:gd name="connsiteY36" fmla="*/ 2178174 h 6858000"/>
              <a:gd name="connsiteX37" fmla="*/ 6871679 w 7228763"/>
              <a:gd name="connsiteY37" fmla="*/ 2202858 h 6858000"/>
              <a:gd name="connsiteX38" fmla="*/ 6870321 w 7228763"/>
              <a:gd name="connsiteY38" fmla="*/ 2320214 h 6858000"/>
              <a:gd name="connsiteX39" fmla="*/ 6857787 w 7228763"/>
              <a:gd name="connsiteY39" fmla="*/ 2417011 h 6858000"/>
              <a:gd name="connsiteX40" fmla="*/ 6850905 w 7228763"/>
              <a:gd name="connsiteY40" fmla="*/ 2454207 h 6858000"/>
              <a:gd name="connsiteX41" fmla="*/ 6848900 w 7228763"/>
              <a:gd name="connsiteY41" fmla="*/ 2487203 h 6858000"/>
              <a:gd name="connsiteX42" fmla="*/ 6837487 w 7228763"/>
              <a:gd name="connsiteY42" fmla="*/ 2512282 h 6858000"/>
              <a:gd name="connsiteX43" fmla="*/ 6838494 w 7228763"/>
              <a:gd name="connsiteY43" fmla="*/ 2514318 h 6858000"/>
              <a:gd name="connsiteX44" fmla="*/ 6863982 w 7228763"/>
              <a:gd name="connsiteY44" fmla="*/ 2574334 h 6858000"/>
              <a:gd name="connsiteX45" fmla="*/ 6862893 w 7228763"/>
              <a:gd name="connsiteY45" fmla="*/ 2579877 h 6858000"/>
              <a:gd name="connsiteX46" fmla="*/ 6863047 w 7228763"/>
              <a:gd name="connsiteY46" fmla="*/ 2608928 h 6858000"/>
              <a:gd name="connsiteX47" fmla="*/ 6862462 w 7228763"/>
              <a:gd name="connsiteY47" fmla="*/ 2613111 h 6858000"/>
              <a:gd name="connsiteX48" fmla="*/ 6854084 w 7228763"/>
              <a:gd name="connsiteY48" fmla="*/ 2621996 h 6858000"/>
              <a:gd name="connsiteX49" fmla="*/ 6856559 w 7228763"/>
              <a:gd name="connsiteY49" fmla="*/ 2634265 h 6858000"/>
              <a:gd name="connsiteX50" fmla="*/ 6847985 w 7228763"/>
              <a:gd name="connsiteY50" fmla="*/ 2647237 h 6858000"/>
              <a:gd name="connsiteX51" fmla="*/ 6854115 w 7228763"/>
              <a:gd name="connsiteY51" fmla="*/ 2650786 h 6858000"/>
              <a:gd name="connsiteX52" fmla="*/ 6859942 w 7228763"/>
              <a:gd name="connsiteY52" fmla="*/ 2661993 h 6858000"/>
              <a:gd name="connsiteX53" fmla="*/ 6851884 w 7228763"/>
              <a:gd name="connsiteY53" fmla="*/ 2670949 h 6858000"/>
              <a:gd name="connsiteX54" fmla="*/ 6846115 w 7228763"/>
              <a:gd name="connsiteY54" fmla="*/ 2690255 h 6858000"/>
              <a:gd name="connsiteX55" fmla="*/ 6846964 w 7228763"/>
              <a:gd name="connsiteY55" fmla="*/ 2695683 h 6858000"/>
              <a:gd name="connsiteX56" fmla="*/ 6836011 w 7228763"/>
              <a:gd name="connsiteY56" fmla="*/ 2713964 h 6858000"/>
              <a:gd name="connsiteX57" fmla="*/ 6830478 w 7228763"/>
              <a:gd name="connsiteY57" fmla="*/ 2730175 h 6858000"/>
              <a:gd name="connsiteX58" fmla="*/ 6841091 w 7228763"/>
              <a:gd name="connsiteY58" fmla="*/ 2763497 h 6858000"/>
              <a:gd name="connsiteX59" fmla="*/ 6803520 w 7228763"/>
              <a:gd name="connsiteY59" fmla="*/ 3051539 h 6858000"/>
              <a:gd name="connsiteX60" fmla="*/ 6733280 w 7228763"/>
              <a:gd name="connsiteY60" fmla="*/ 3335396 h 6858000"/>
              <a:gd name="connsiteX61" fmla="*/ 6735884 w 7228763"/>
              <a:gd name="connsiteY61" fmla="*/ 3456509 h 6858000"/>
              <a:gd name="connsiteX62" fmla="*/ 6715764 w 7228763"/>
              <a:gd name="connsiteY62" fmla="*/ 3531827 h 6858000"/>
              <a:gd name="connsiteX63" fmla="*/ 6730329 w 7228763"/>
              <a:gd name="connsiteY63" fmla="*/ 3570877 h 6858000"/>
              <a:gd name="connsiteX64" fmla="*/ 6727426 w 7228763"/>
              <a:gd name="connsiteY64" fmla="*/ 3583849 h 6858000"/>
              <a:gd name="connsiteX65" fmla="*/ 6718706 w 7228763"/>
              <a:gd name="connsiteY65" fmla="*/ 3592763 h 6858000"/>
              <a:gd name="connsiteX66" fmla="*/ 6693350 w 7228763"/>
              <a:gd name="connsiteY66" fmla="*/ 3653485 h 6858000"/>
              <a:gd name="connsiteX67" fmla="*/ 6685983 w 7228763"/>
              <a:gd name="connsiteY67" fmla="*/ 3670528 h 6858000"/>
              <a:gd name="connsiteX68" fmla="*/ 6687033 w 7228763"/>
              <a:gd name="connsiteY68" fmla="*/ 3685990 h 6858000"/>
              <a:gd name="connsiteX69" fmla="*/ 6693711 w 7228763"/>
              <a:gd name="connsiteY69" fmla="*/ 3690283 h 6858000"/>
              <a:gd name="connsiteX70" fmla="*/ 6690843 w 7228763"/>
              <a:gd name="connsiteY70" fmla="*/ 3699787 h 6858000"/>
              <a:gd name="connsiteX71" fmla="*/ 6691624 w 7228763"/>
              <a:gd name="connsiteY71" fmla="*/ 3702486 h 6858000"/>
              <a:gd name="connsiteX72" fmla="*/ 6694549 w 7228763"/>
              <a:gd name="connsiteY72" fmla="*/ 3717784 h 6858000"/>
              <a:gd name="connsiteX73" fmla="*/ 6662489 w 7228763"/>
              <a:gd name="connsiteY73" fmla="*/ 3746229 h 6858000"/>
              <a:gd name="connsiteX74" fmla="*/ 6575429 w 7228763"/>
              <a:gd name="connsiteY74" fmla="*/ 3924910 h 6858000"/>
              <a:gd name="connsiteX75" fmla="*/ 6538994 w 7228763"/>
              <a:gd name="connsiteY75" fmla="*/ 3989353 h 6858000"/>
              <a:gd name="connsiteX76" fmla="*/ 6535698 w 7228763"/>
              <a:gd name="connsiteY76" fmla="*/ 4033899 h 6858000"/>
              <a:gd name="connsiteX77" fmla="*/ 6527053 w 7228763"/>
              <a:gd name="connsiteY77" fmla="*/ 4142250 h 6858000"/>
              <a:gd name="connsiteX78" fmla="*/ 6501843 w 7228763"/>
              <a:gd name="connsiteY78" fmla="*/ 4329442 h 6858000"/>
              <a:gd name="connsiteX79" fmla="*/ 6489841 w 7228763"/>
              <a:gd name="connsiteY79" fmla="*/ 4456184 h 6858000"/>
              <a:gd name="connsiteX80" fmla="*/ 6482918 w 7228763"/>
              <a:gd name="connsiteY80" fmla="*/ 4468478 h 6858000"/>
              <a:gd name="connsiteX81" fmla="*/ 6484019 w 7228763"/>
              <a:gd name="connsiteY81" fmla="*/ 4469862 h 6858000"/>
              <a:gd name="connsiteX82" fmla="*/ 6481759 w 7228763"/>
              <a:gd name="connsiteY82" fmla="*/ 4483797 h 6858000"/>
              <a:gd name="connsiteX83" fmla="*/ 6477370 w 7228763"/>
              <a:gd name="connsiteY83" fmla="*/ 4487091 h 6858000"/>
              <a:gd name="connsiteX84" fmla="*/ 6474598 w 7228763"/>
              <a:gd name="connsiteY84" fmla="*/ 4496728 h 6858000"/>
              <a:gd name="connsiteX85" fmla="*/ 6465848 w 7228763"/>
              <a:gd name="connsiteY85" fmla="*/ 4515918 h 6858000"/>
              <a:gd name="connsiteX86" fmla="*/ 6467296 w 7228763"/>
              <a:gd name="connsiteY86" fmla="*/ 4519316 h 6858000"/>
              <a:gd name="connsiteX87" fmla="*/ 6458903 w 7228763"/>
              <a:gd name="connsiteY87" fmla="*/ 4547957 h 6858000"/>
              <a:gd name="connsiteX88" fmla="*/ 6460248 w 7228763"/>
              <a:gd name="connsiteY88" fmla="*/ 4548262 h 6858000"/>
              <a:gd name="connsiteX89" fmla="*/ 6464276 w 7228763"/>
              <a:gd name="connsiteY89" fmla="*/ 4555939 h 6858000"/>
              <a:gd name="connsiteX90" fmla="*/ 6468635 w 7228763"/>
              <a:gd name="connsiteY90" fmla="*/ 4570815 h 6858000"/>
              <a:gd name="connsiteX91" fmla="*/ 6488206 w 7228763"/>
              <a:gd name="connsiteY91" fmla="*/ 4633846 h 6858000"/>
              <a:gd name="connsiteX92" fmla="*/ 6487272 w 7228763"/>
              <a:gd name="connsiteY92" fmla="*/ 4639816 h 6858000"/>
              <a:gd name="connsiteX93" fmla="*/ 6487581 w 7228763"/>
              <a:gd name="connsiteY93" fmla="*/ 4639923 h 6858000"/>
              <a:gd name="connsiteX94" fmla="*/ 6487249 w 7228763"/>
              <a:gd name="connsiteY94" fmla="*/ 4646192 h 6858000"/>
              <a:gd name="connsiteX95" fmla="*/ 6485570 w 7228763"/>
              <a:gd name="connsiteY95" fmla="*/ 4650706 h 6858000"/>
              <a:gd name="connsiteX96" fmla="*/ 6483759 w 7228763"/>
              <a:gd name="connsiteY96" fmla="*/ 4662290 h 6858000"/>
              <a:gd name="connsiteX97" fmla="*/ 6485315 w 7228763"/>
              <a:gd name="connsiteY97" fmla="*/ 4666180 h 6858000"/>
              <a:gd name="connsiteX98" fmla="*/ 6489077 w 7228763"/>
              <a:gd name="connsiteY98" fmla="*/ 4667585 h 6858000"/>
              <a:gd name="connsiteX99" fmla="*/ 6488467 w 7228763"/>
              <a:gd name="connsiteY99" fmla="*/ 4668660 h 6858000"/>
              <a:gd name="connsiteX100" fmla="*/ 6496179 w 7228763"/>
              <a:gd name="connsiteY100" fmla="*/ 4689807 h 6858000"/>
              <a:gd name="connsiteX101" fmla="*/ 6500957 w 7228763"/>
              <a:gd name="connsiteY101" fmla="*/ 4737890 h 6858000"/>
              <a:gd name="connsiteX102" fmla="*/ 6498641 w 7228763"/>
              <a:gd name="connsiteY102" fmla="*/ 4765657 h 6858000"/>
              <a:gd name="connsiteX103" fmla="*/ 6497829 w 7228763"/>
              <a:gd name="connsiteY103" fmla="*/ 4841463 h 6858000"/>
              <a:gd name="connsiteX104" fmla="*/ 6521578 w 7228763"/>
              <a:gd name="connsiteY104" fmla="*/ 4969863 h 6858000"/>
              <a:gd name="connsiteX105" fmla="*/ 6518695 w 7228763"/>
              <a:gd name="connsiteY105" fmla="*/ 4974028 h 6858000"/>
              <a:gd name="connsiteX106" fmla="*/ 6516513 w 7228763"/>
              <a:gd name="connsiteY106" fmla="*/ 4980318 h 6858000"/>
              <a:gd name="connsiteX107" fmla="*/ 6516763 w 7228763"/>
              <a:gd name="connsiteY107" fmla="*/ 4980501 h 6858000"/>
              <a:gd name="connsiteX108" fmla="*/ 6514121 w 7228763"/>
              <a:gd name="connsiteY108" fmla="*/ 4986338 h 6858000"/>
              <a:gd name="connsiteX109" fmla="*/ 6511173 w 7228763"/>
              <a:gd name="connsiteY109" fmla="*/ 4991296 h 6858000"/>
              <a:gd name="connsiteX110" fmla="*/ 6546537 w 7228763"/>
              <a:gd name="connsiteY110" fmla="*/ 5076895 h 6858000"/>
              <a:gd name="connsiteX111" fmla="*/ 6544581 w 7228763"/>
              <a:gd name="connsiteY111" fmla="*/ 5081568 h 6858000"/>
              <a:gd name="connsiteX112" fmla="*/ 6543750 w 7228763"/>
              <a:gd name="connsiteY112" fmla="*/ 5088173 h 6858000"/>
              <a:gd name="connsiteX113" fmla="*/ 6544034 w 7228763"/>
              <a:gd name="connsiteY113" fmla="*/ 5088300 h 6858000"/>
              <a:gd name="connsiteX114" fmla="*/ 6542660 w 7228763"/>
              <a:gd name="connsiteY114" fmla="*/ 5094558 h 6858000"/>
              <a:gd name="connsiteX115" fmla="*/ 6532096 w 7228763"/>
              <a:gd name="connsiteY115" fmla="*/ 5125620 h 6858000"/>
              <a:gd name="connsiteX116" fmla="*/ 6533049 w 7228763"/>
              <a:gd name="connsiteY116" fmla="*/ 5268004 h 6858000"/>
              <a:gd name="connsiteX117" fmla="*/ 6533970 w 7228763"/>
              <a:gd name="connsiteY117" fmla="*/ 5269530 h 6858000"/>
              <a:gd name="connsiteX118" fmla="*/ 6502603 w 7228763"/>
              <a:gd name="connsiteY118" fmla="*/ 5390941 h 6858000"/>
              <a:gd name="connsiteX119" fmla="*/ 6477660 w 7228763"/>
              <a:gd name="connsiteY119" fmla="*/ 5539927 h 6858000"/>
              <a:gd name="connsiteX120" fmla="*/ 6456458 w 7228763"/>
              <a:gd name="connsiteY120" fmla="*/ 5791594 h 6858000"/>
              <a:gd name="connsiteX121" fmla="*/ 6434556 w 7228763"/>
              <a:gd name="connsiteY121" fmla="*/ 5855206 h 6858000"/>
              <a:gd name="connsiteX122" fmla="*/ 6418454 w 7228763"/>
              <a:gd name="connsiteY122" fmla="*/ 5873582 h 6858000"/>
              <a:gd name="connsiteX123" fmla="*/ 6419875 w 7228763"/>
              <a:gd name="connsiteY123" fmla="*/ 5876037 h 6858000"/>
              <a:gd name="connsiteX124" fmla="*/ 6419775 w 7228763"/>
              <a:gd name="connsiteY124" fmla="*/ 5886534 h 6858000"/>
              <a:gd name="connsiteX125" fmla="*/ 6426971 w 7228763"/>
              <a:gd name="connsiteY125" fmla="*/ 5888644 h 6858000"/>
              <a:gd name="connsiteX126" fmla="*/ 6431999 w 7228763"/>
              <a:gd name="connsiteY126" fmla="*/ 5903832 h 6858000"/>
              <a:gd name="connsiteX127" fmla="*/ 6429798 w 7228763"/>
              <a:gd name="connsiteY127" fmla="*/ 5923391 h 6858000"/>
              <a:gd name="connsiteX128" fmla="*/ 6434072 w 7228763"/>
              <a:gd name="connsiteY128" fmla="*/ 6013205 h 6858000"/>
              <a:gd name="connsiteX129" fmla="*/ 6439333 w 7228763"/>
              <a:gd name="connsiteY129" fmla="*/ 6074018 h 6858000"/>
              <a:gd name="connsiteX130" fmla="*/ 6463083 w 7228763"/>
              <a:gd name="connsiteY130" fmla="*/ 6130837 h 6858000"/>
              <a:gd name="connsiteX131" fmla="*/ 6457360 w 7228763"/>
              <a:gd name="connsiteY131" fmla="*/ 6152982 h 6858000"/>
              <a:gd name="connsiteX132" fmla="*/ 6495529 w 7228763"/>
              <a:gd name="connsiteY132" fmla="*/ 6221100 h 6858000"/>
              <a:gd name="connsiteX133" fmla="*/ 6514948 w 7228763"/>
              <a:gd name="connsiteY133" fmla="*/ 6287550 h 6858000"/>
              <a:gd name="connsiteX134" fmla="*/ 6545124 w 7228763"/>
              <a:gd name="connsiteY134" fmla="*/ 6401595 h 6858000"/>
              <a:gd name="connsiteX135" fmla="*/ 6525833 w 7228763"/>
              <a:gd name="connsiteY135" fmla="*/ 6487110 h 6858000"/>
              <a:gd name="connsiteX136" fmla="*/ 6554825 w 7228763"/>
              <a:gd name="connsiteY136" fmla="*/ 6588589 h 6858000"/>
              <a:gd name="connsiteX137" fmla="*/ 6601569 w 7228763"/>
              <a:gd name="connsiteY137" fmla="*/ 6769963 h 6858000"/>
              <a:gd name="connsiteX138" fmla="*/ 6620945 w 7228763"/>
              <a:gd name="connsiteY138" fmla="*/ 6835814 h 6858000"/>
              <a:gd name="connsiteX139" fmla="*/ 6625906 w 7228763"/>
              <a:gd name="connsiteY139" fmla="*/ 6858000 h 6858000"/>
              <a:gd name="connsiteX140" fmla="*/ 723901 w 7228763"/>
              <a:gd name="connsiteY140" fmla="*/ 6858000 h 6858000"/>
              <a:gd name="connsiteX141" fmla="*/ 501961 w 7228763"/>
              <a:gd name="connsiteY141" fmla="*/ 6858000 h 6858000"/>
              <a:gd name="connsiteX142" fmla="*/ 0 w 7228763"/>
              <a:gd name="connsiteY14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7228763" h="6858000">
                <a:moveTo>
                  <a:pt x="0" y="0"/>
                </a:moveTo>
                <a:lnTo>
                  <a:pt x="501961" y="0"/>
                </a:lnTo>
                <a:lnTo>
                  <a:pt x="723901" y="0"/>
                </a:lnTo>
                <a:lnTo>
                  <a:pt x="7228583" y="0"/>
                </a:lnTo>
                <a:lnTo>
                  <a:pt x="7228763" y="1"/>
                </a:lnTo>
                <a:lnTo>
                  <a:pt x="7221350" y="30700"/>
                </a:lnTo>
                <a:cubicBezTo>
                  <a:pt x="7216059" y="84364"/>
                  <a:pt x="7200969" y="241149"/>
                  <a:pt x="7199900" y="310025"/>
                </a:cubicBezTo>
                <a:cubicBezTo>
                  <a:pt x="7203643" y="367544"/>
                  <a:pt x="7214102" y="408251"/>
                  <a:pt x="7214938" y="443960"/>
                </a:cubicBezTo>
                <a:cubicBezTo>
                  <a:pt x="7210660" y="499397"/>
                  <a:pt x="7182360" y="604434"/>
                  <a:pt x="7174238" y="642659"/>
                </a:cubicBezTo>
                <a:cubicBezTo>
                  <a:pt x="7182965" y="657287"/>
                  <a:pt x="7155519" y="658191"/>
                  <a:pt x="7166213" y="673307"/>
                </a:cubicBezTo>
                <a:cubicBezTo>
                  <a:pt x="7166618" y="693769"/>
                  <a:pt x="7143764" y="797295"/>
                  <a:pt x="7128963" y="839641"/>
                </a:cubicBezTo>
                <a:cubicBezTo>
                  <a:pt x="7112293" y="887148"/>
                  <a:pt x="7075906" y="937731"/>
                  <a:pt x="7066183" y="958357"/>
                </a:cubicBezTo>
                <a:cubicBezTo>
                  <a:pt x="7056459" y="978983"/>
                  <a:pt x="7077843" y="936930"/>
                  <a:pt x="7070620" y="963398"/>
                </a:cubicBezTo>
                <a:cubicBezTo>
                  <a:pt x="7063399" y="989867"/>
                  <a:pt x="7031301" y="1087010"/>
                  <a:pt x="7022851" y="1117169"/>
                </a:cubicBezTo>
                <a:cubicBezTo>
                  <a:pt x="7039554" y="1118586"/>
                  <a:pt x="7009272" y="1135372"/>
                  <a:pt x="7019920" y="1144352"/>
                </a:cubicBezTo>
                <a:cubicBezTo>
                  <a:pt x="7029274" y="1150681"/>
                  <a:pt x="7022270" y="1157251"/>
                  <a:pt x="7021476" y="1164484"/>
                </a:cubicBezTo>
                <a:cubicBezTo>
                  <a:pt x="7028800" y="1173524"/>
                  <a:pt x="7015215" y="1205209"/>
                  <a:pt x="7005576" y="1213829"/>
                </a:cubicBezTo>
                <a:cubicBezTo>
                  <a:pt x="6972150" y="1235037"/>
                  <a:pt x="6996546" y="1277327"/>
                  <a:pt x="6970919" y="1294823"/>
                </a:cubicBezTo>
                <a:cubicBezTo>
                  <a:pt x="6967139" y="1300845"/>
                  <a:pt x="6965581" y="1306615"/>
                  <a:pt x="6965413" y="1312193"/>
                </a:cubicBezTo>
                <a:lnTo>
                  <a:pt x="6968106" y="1327626"/>
                </a:lnTo>
                <a:lnTo>
                  <a:pt x="6975202" y="1331644"/>
                </a:lnTo>
                <a:lnTo>
                  <a:pt x="6973366" y="1341276"/>
                </a:lnTo>
                <a:cubicBezTo>
                  <a:pt x="6973720" y="1342166"/>
                  <a:pt x="6974074" y="1343055"/>
                  <a:pt x="6974428" y="1343945"/>
                </a:cubicBezTo>
                <a:cubicBezTo>
                  <a:pt x="6976493" y="1349040"/>
                  <a:pt x="6978286" y="1354080"/>
                  <a:pt x="6978971" y="1359134"/>
                </a:cubicBezTo>
                <a:cubicBezTo>
                  <a:pt x="6974288" y="1373109"/>
                  <a:pt x="6958295" y="1397612"/>
                  <a:pt x="6946335" y="1427803"/>
                </a:cubicBezTo>
                <a:cubicBezTo>
                  <a:pt x="6924178" y="1460349"/>
                  <a:pt x="6924483" y="1505076"/>
                  <a:pt x="6907208" y="1540278"/>
                </a:cubicBezTo>
                <a:lnTo>
                  <a:pt x="6901698" y="1547262"/>
                </a:lnTo>
                <a:lnTo>
                  <a:pt x="6902877" y="1577056"/>
                </a:lnTo>
                <a:cubicBezTo>
                  <a:pt x="6907187" y="1582205"/>
                  <a:pt x="6908314" y="1589568"/>
                  <a:pt x="6904067" y="1595898"/>
                </a:cubicBezTo>
                <a:lnTo>
                  <a:pt x="6891817" y="1703726"/>
                </a:lnTo>
                <a:cubicBezTo>
                  <a:pt x="6890892" y="1739332"/>
                  <a:pt x="6882506" y="1754453"/>
                  <a:pt x="6898520" y="1809535"/>
                </a:cubicBezTo>
                <a:cubicBezTo>
                  <a:pt x="6919736" y="1868036"/>
                  <a:pt x="6890400" y="1952670"/>
                  <a:pt x="6897783" y="2018310"/>
                </a:cubicBezTo>
                <a:cubicBezTo>
                  <a:pt x="6868750" y="2053162"/>
                  <a:pt x="6894827" y="2034561"/>
                  <a:pt x="6887647" y="2071355"/>
                </a:cubicBezTo>
                <a:lnTo>
                  <a:pt x="6888952" y="2141166"/>
                </a:lnTo>
                <a:lnTo>
                  <a:pt x="6887101" y="2154548"/>
                </a:lnTo>
                <a:lnTo>
                  <a:pt x="6880519" y="2158153"/>
                </a:lnTo>
                <a:lnTo>
                  <a:pt x="6873389" y="2178174"/>
                </a:lnTo>
                <a:cubicBezTo>
                  <a:pt x="6871658" y="2185696"/>
                  <a:pt x="6870890" y="2193828"/>
                  <a:pt x="6871679" y="2202858"/>
                </a:cubicBezTo>
                <a:cubicBezTo>
                  <a:pt x="6884787" y="2232772"/>
                  <a:pt x="6852680" y="2283357"/>
                  <a:pt x="6870321" y="2320214"/>
                </a:cubicBezTo>
                <a:cubicBezTo>
                  <a:pt x="6868006" y="2355906"/>
                  <a:pt x="6861023" y="2394678"/>
                  <a:pt x="6857787" y="2417011"/>
                </a:cubicBezTo>
                <a:cubicBezTo>
                  <a:pt x="6846931" y="2426377"/>
                  <a:pt x="6863720" y="2456509"/>
                  <a:pt x="6850905" y="2454207"/>
                </a:cubicBezTo>
                <a:cubicBezTo>
                  <a:pt x="6856659" y="2464947"/>
                  <a:pt x="6853850" y="2476105"/>
                  <a:pt x="6848900" y="2487203"/>
                </a:cubicBezTo>
                <a:lnTo>
                  <a:pt x="6837487" y="2512282"/>
                </a:lnTo>
                <a:cubicBezTo>
                  <a:pt x="6837823" y="2512961"/>
                  <a:pt x="6838158" y="2513640"/>
                  <a:pt x="6838494" y="2514318"/>
                </a:cubicBezTo>
                <a:cubicBezTo>
                  <a:pt x="6846991" y="2534324"/>
                  <a:pt x="6855486" y="2554328"/>
                  <a:pt x="6863982" y="2574334"/>
                </a:cubicBezTo>
                <a:lnTo>
                  <a:pt x="6862893" y="2579877"/>
                </a:lnTo>
                <a:cubicBezTo>
                  <a:pt x="6862738" y="2585644"/>
                  <a:pt x="6863120" y="2603388"/>
                  <a:pt x="6863047" y="2608928"/>
                </a:cubicBezTo>
                <a:lnTo>
                  <a:pt x="6862462" y="2613111"/>
                </a:lnTo>
                <a:lnTo>
                  <a:pt x="6854084" y="2621996"/>
                </a:lnTo>
                <a:lnTo>
                  <a:pt x="6856559" y="2634265"/>
                </a:lnTo>
                <a:lnTo>
                  <a:pt x="6847985" y="2647237"/>
                </a:lnTo>
                <a:cubicBezTo>
                  <a:pt x="6850226" y="2648158"/>
                  <a:pt x="6852294" y="2649356"/>
                  <a:pt x="6854115" y="2650786"/>
                </a:cubicBezTo>
                <a:lnTo>
                  <a:pt x="6859942" y="2661993"/>
                </a:lnTo>
                <a:lnTo>
                  <a:pt x="6851884" y="2670949"/>
                </a:lnTo>
                <a:cubicBezTo>
                  <a:pt x="6864376" y="2672007"/>
                  <a:pt x="6849871" y="2681695"/>
                  <a:pt x="6846115" y="2690255"/>
                </a:cubicBezTo>
                <a:lnTo>
                  <a:pt x="6846964" y="2695683"/>
                </a:lnTo>
                <a:lnTo>
                  <a:pt x="6836011" y="2713964"/>
                </a:lnTo>
                <a:lnTo>
                  <a:pt x="6830478" y="2730175"/>
                </a:lnTo>
                <a:lnTo>
                  <a:pt x="6841091" y="2763497"/>
                </a:lnTo>
                <a:lnTo>
                  <a:pt x="6803520" y="3051539"/>
                </a:lnTo>
                <a:cubicBezTo>
                  <a:pt x="6790420" y="3165645"/>
                  <a:pt x="6749912" y="3216611"/>
                  <a:pt x="6733280" y="3335396"/>
                </a:cubicBezTo>
                <a:lnTo>
                  <a:pt x="6735884" y="3456509"/>
                </a:lnTo>
                <a:lnTo>
                  <a:pt x="6715764" y="3531827"/>
                </a:lnTo>
                <a:lnTo>
                  <a:pt x="6730329" y="3570877"/>
                </a:lnTo>
                <a:lnTo>
                  <a:pt x="6727426" y="3583849"/>
                </a:lnTo>
                <a:lnTo>
                  <a:pt x="6718706" y="3592763"/>
                </a:lnTo>
                <a:cubicBezTo>
                  <a:pt x="6707946" y="3613948"/>
                  <a:pt x="6713985" y="3641245"/>
                  <a:pt x="6693350" y="3653485"/>
                </a:cubicBezTo>
                <a:cubicBezTo>
                  <a:pt x="6688922" y="3659316"/>
                  <a:pt x="6686748" y="3664985"/>
                  <a:pt x="6685983" y="3670528"/>
                </a:cubicBezTo>
                <a:lnTo>
                  <a:pt x="6687033" y="3685990"/>
                </a:lnTo>
                <a:lnTo>
                  <a:pt x="6693711" y="3690283"/>
                </a:lnTo>
                <a:lnTo>
                  <a:pt x="6690843" y="3699787"/>
                </a:lnTo>
                <a:cubicBezTo>
                  <a:pt x="6691104" y="3700686"/>
                  <a:pt x="6691364" y="3701586"/>
                  <a:pt x="6691624" y="3702486"/>
                </a:cubicBezTo>
                <a:cubicBezTo>
                  <a:pt x="6693145" y="3707637"/>
                  <a:pt x="6694400" y="3712728"/>
                  <a:pt x="6694549" y="3717784"/>
                </a:cubicBezTo>
                <a:cubicBezTo>
                  <a:pt x="6659304" y="3711701"/>
                  <a:pt x="6689997" y="3759789"/>
                  <a:pt x="6662489" y="3746229"/>
                </a:cubicBezTo>
                <a:cubicBezTo>
                  <a:pt x="6642637" y="3780750"/>
                  <a:pt x="6605132" y="3867558"/>
                  <a:pt x="6575429" y="3924910"/>
                </a:cubicBezTo>
                <a:lnTo>
                  <a:pt x="6538994" y="3989353"/>
                </a:lnTo>
                <a:lnTo>
                  <a:pt x="6535698" y="4033899"/>
                </a:lnTo>
                <a:cubicBezTo>
                  <a:pt x="6533175" y="4070470"/>
                  <a:pt x="6530536" y="4110146"/>
                  <a:pt x="6527053" y="4142250"/>
                </a:cubicBezTo>
                <a:cubicBezTo>
                  <a:pt x="6519001" y="4200007"/>
                  <a:pt x="6506061" y="4278998"/>
                  <a:pt x="6501843" y="4329442"/>
                </a:cubicBezTo>
                <a:cubicBezTo>
                  <a:pt x="6495642" y="4381764"/>
                  <a:pt x="6492993" y="4433012"/>
                  <a:pt x="6489841" y="4456184"/>
                </a:cubicBezTo>
                <a:lnTo>
                  <a:pt x="6482918" y="4468478"/>
                </a:lnTo>
                <a:lnTo>
                  <a:pt x="6484019" y="4469862"/>
                </a:lnTo>
                <a:cubicBezTo>
                  <a:pt x="6485835" y="4476321"/>
                  <a:pt x="6484493" y="4480555"/>
                  <a:pt x="6481759" y="4483797"/>
                </a:cubicBezTo>
                <a:lnTo>
                  <a:pt x="6477370" y="4487091"/>
                </a:lnTo>
                <a:lnTo>
                  <a:pt x="6474598" y="4496728"/>
                </a:lnTo>
                <a:lnTo>
                  <a:pt x="6465848" y="4515918"/>
                </a:lnTo>
                <a:cubicBezTo>
                  <a:pt x="6466332" y="4517049"/>
                  <a:pt x="6466814" y="4518182"/>
                  <a:pt x="6467296" y="4519316"/>
                </a:cubicBezTo>
                <a:lnTo>
                  <a:pt x="6458903" y="4547957"/>
                </a:lnTo>
                <a:lnTo>
                  <a:pt x="6460248" y="4548262"/>
                </a:lnTo>
                <a:cubicBezTo>
                  <a:pt x="6463078" y="4549595"/>
                  <a:pt x="6464808" y="4551811"/>
                  <a:pt x="6464276" y="4555939"/>
                </a:cubicBezTo>
                <a:cubicBezTo>
                  <a:pt x="6486531" y="4548276"/>
                  <a:pt x="6472165" y="4557977"/>
                  <a:pt x="6468635" y="4570815"/>
                </a:cubicBezTo>
                <a:cubicBezTo>
                  <a:pt x="6472622" y="4583801"/>
                  <a:pt x="6485098" y="4622347"/>
                  <a:pt x="6488206" y="4633846"/>
                </a:cubicBezTo>
                <a:lnTo>
                  <a:pt x="6487272" y="4639816"/>
                </a:lnTo>
                <a:lnTo>
                  <a:pt x="6487581" y="4639923"/>
                </a:lnTo>
                <a:cubicBezTo>
                  <a:pt x="6488082" y="4641190"/>
                  <a:pt x="6488037" y="4643141"/>
                  <a:pt x="6487249" y="4646192"/>
                </a:cubicBezTo>
                <a:lnTo>
                  <a:pt x="6485570" y="4650706"/>
                </a:lnTo>
                <a:lnTo>
                  <a:pt x="6483759" y="4662290"/>
                </a:lnTo>
                <a:cubicBezTo>
                  <a:pt x="6484278" y="4663587"/>
                  <a:pt x="6484797" y="4664883"/>
                  <a:pt x="6485315" y="4666180"/>
                </a:cubicBezTo>
                <a:lnTo>
                  <a:pt x="6489077" y="4667585"/>
                </a:lnTo>
                <a:lnTo>
                  <a:pt x="6488467" y="4668660"/>
                </a:lnTo>
                <a:cubicBezTo>
                  <a:pt x="6480300" y="4676831"/>
                  <a:pt x="6469898" y="4679345"/>
                  <a:pt x="6496179" y="4689807"/>
                </a:cubicBezTo>
                <a:cubicBezTo>
                  <a:pt x="6482141" y="4708535"/>
                  <a:pt x="6498545" y="4712235"/>
                  <a:pt x="6500957" y="4737890"/>
                </a:cubicBezTo>
                <a:cubicBezTo>
                  <a:pt x="6488706" y="4748600"/>
                  <a:pt x="6491350" y="4757223"/>
                  <a:pt x="6498641" y="4765657"/>
                </a:cubicBezTo>
                <a:cubicBezTo>
                  <a:pt x="6490164" y="4790618"/>
                  <a:pt x="6498852" y="4813399"/>
                  <a:pt x="6497829" y="4841463"/>
                </a:cubicBezTo>
                <a:lnTo>
                  <a:pt x="6521578" y="4969863"/>
                </a:lnTo>
                <a:lnTo>
                  <a:pt x="6518695" y="4974028"/>
                </a:lnTo>
                <a:cubicBezTo>
                  <a:pt x="6517064" y="4976933"/>
                  <a:pt x="6516439" y="4978909"/>
                  <a:pt x="6516513" y="4980318"/>
                </a:cubicBezTo>
                <a:lnTo>
                  <a:pt x="6516763" y="4980501"/>
                </a:lnTo>
                <a:lnTo>
                  <a:pt x="6514121" y="4986338"/>
                </a:lnTo>
                <a:lnTo>
                  <a:pt x="6511173" y="4991296"/>
                </a:lnTo>
                <a:cubicBezTo>
                  <a:pt x="6522961" y="5019829"/>
                  <a:pt x="6534748" y="5048361"/>
                  <a:pt x="6546537" y="5076895"/>
                </a:cubicBezTo>
                <a:lnTo>
                  <a:pt x="6544581" y="5081568"/>
                </a:lnTo>
                <a:cubicBezTo>
                  <a:pt x="6543589" y="5084748"/>
                  <a:pt x="6543387" y="5086810"/>
                  <a:pt x="6543750" y="5088173"/>
                </a:cubicBezTo>
                <a:lnTo>
                  <a:pt x="6544034" y="5088300"/>
                </a:lnTo>
                <a:lnTo>
                  <a:pt x="6542660" y="5094558"/>
                </a:lnTo>
                <a:cubicBezTo>
                  <a:pt x="6539647" y="5105196"/>
                  <a:pt x="6536055" y="5115626"/>
                  <a:pt x="6532096" y="5125620"/>
                </a:cubicBezTo>
                <a:cubicBezTo>
                  <a:pt x="6530494" y="5154527"/>
                  <a:pt x="6532737" y="5244020"/>
                  <a:pt x="6533049" y="5268004"/>
                </a:cubicBezTo>
                <a:cubicBezTo>
                  <a:pt x="6533356" y="5268513"/>
                  <a:pt x="6533664" y="5269021"/>
                  <a:pt x="6533970" y="5269530"/>
                </a:cubicBezTo>
                <a:lnTo>
                  <a:pt x="6502603" y="5390941"/>
                </a:lnTo>
                <a:cubicBezTo>
                  <a:pt x="6487576" y="5438194"/>
                  <a:pt x="6471524" y="5465286"/>
                  <a:pt x="6477660" y="5539927"/>
                </a:cubicBezTo>
                <a:cubicBezTo>
                  <a:pt x="6469926" y="5610775"/>
                  <a:pt x="6461800" y="5740573"/>
                  <a:pt x="6456458" y="5791594"/>
                </a:cubicBezTo>
                <a:cubicBezTo>
                  <a:pt x="6427890" y="5787060"/>
                  <a:pt x="6468179" y="5849672"/>
                  <a:pt x="6434556" y="5855206"/>
                </a:cubicBezTo>
                <a:cubicBezTo>
                  <a:pt x="6436026" y="5860240"/>
                  <a:pt x="6415712" y="5868910"/>
                  <a:pt x="6418454" y="5873582"/>
                </a:cubicBezTo>
                <a:cubicBezTo>
                  <a:pt x="6418927" y="5874401"/>
                  <a:pt x="6419401" y="5875218"/>
                  <a:pt x="6419875" y="5876037"/>
                </a:cubicBezTo>
                <a:lnTo>
                  <a:pt x="6419775" y="5886534"/>
                </a:lnTo>
                <a:lnTo>
                  <a:pt x="6426971" y="5888644"/>
                </a:lnTo>
                <a:cubicBezTo>
                  <a:pt x="6428647" y="5893707"/>
                  <a:pt x="6430322" y="5898769"/>
                  <a:pt x="6431999" y="5903832"/>
                </a:cubicBezTo>
                <a:cubicBezTo>
                  <a:pt x="6432764" y="5909651"/>
                  <a:pt x="6432285" y="5916068"/>
                  <a:pt x="6429798" y="5923391"/>
                </a:cubicBezTo>
                <a:cubicBezTo>
                  <a:pt x="6409104" y="5948880"/>
                  <a:pt x="6461339" y="5981626"/>
                  <a:pt x="6434072" y="6013205"/>
                </a:cubicBezTo>
                <a:cubicBezTo>
                  <a:pt x="6426624" y="6024901"/>
                  <a:pt x="6431095" y="6066777"/>
                  <a:pt x="6439333" y="6074018"/>
                </a:cubicBezTo>
                <a:cubicBezTo>
                  <a:pt x="6439795" y="6081731"/>
                  <a:pt x="6453428" y="6126985"/>
                  <a:pt x="6463083" y="6130837"/>
                </a:cubicBezTo>
                <a:cubicBezTo>
                  <a:pt x="6474368" y="6137057"/>
                  <a:pt x="6441750" y="6156330"/>
                  <a:pt x="6457360" y="6152982"/>
                </a:cubicBezTo>
                <a:cubicBezTo>
                  <a:pt x="6454563" y="6186619"/>
                  <a:pt x="6497804" y="6191636"/>
                  <a:pt x="6495529" y="6221100"/>
                </a:cubicBezTo>
                <a:cubicBezTo>
                  <a:pt x="6497396" y="6222126"/>
                  <a:pt x="6506682" y="6257468"/>
                  <a:pt x="6514948" y="6287550"/>
                </a:cubicBezTo>
                <a:cubicBezTo>
                  <a:pt x="6523215" y="6317632"/>
                  <a:pt x="6556102" y="6391312"/>
                  <a:pt x="6545124" y="6401595"/>
                </a:cubicBezTo>
                <a:cubicBezTo>
                  <a:pt x="6546214" y="6423902"/>
                  <a:pt x="6525024" y="6432919"/>
                  <a:pt x="6525833" y="6487110"/>
                </a:cubicBezTo>
                <a:cubicBezTo>
                  <a:pt x="6547115" y="6574474"/>
                  <a:pt x="6547900" y="6553611"/>
                  <a:pt x="6554825" y="6588589"/>
                </a:cubicBezTo>
                <a:cubicBezTo>
                  <a:pt x="6583783" y="6637976"/>
                  <a:pt x="6536155" y="6687723"/>
                  <a:pt x="6601569" y="6769963"/>
                </a:cubicBezTo>
                <a:cubicBezTo>
                  <a:pt x="6623036" y="6819284"/>
                  <a:pt x="6607516" y="6817955"/>
                  <a:pt x="6620945" y="6835814"/>
                </a:cubicBezTo>
                <a:lnTo>
                  <a:pt x="6625906" y="6858000"/>
                </a:lnTo>
                <a:lnTo>
                  <a:pt x="723901" y="6858000"/>
                </a:lnTo>
                <a:lnTo>
                  <a:pt x="501961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2DB0B7D-E99C-3171-FA83-5CD494770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389" y="609600"/>
            <a:ext cx="6699374" cy="142623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>
                <a:solidFill>
                  <a:srgbClr val="C00000"/>
                </a:solidFill>
              </a:rPr>
              <a:t>DIT MOET ANDERS</a:t>
            </a:r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AAFC1A86-C7B9-9ABC-66AE-533E99B82776}"/>
              </a:ext>
            </a:extLst>
          </p:cNvPr>
          <p:cNvSpPr txBox="1">
            <a:spLocks/>
          </p:cNvSpPr>
          <p:nvPr/>
        </p:nvSpPr>
        <p:spPr>
          <a:xfrm>
            <a:off x="529389" y="2357567"/>
            <a:ext cx="5737916" cy="38968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0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8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2pPr>
            <a:lvl3pPr marL="60579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3pPr>
            <a:lvl4pPr marL="630936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4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4pPr>
            <a:lvl5pPr marL="82296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4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Publiekscampagnes</a:t>
            </a:r>
            <a:endParaRPr lang="en-US" sz="28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Handhavingsverzoeken</a:t>
            </a:r>
            <a:endParaRPr lang="en-US" sz="28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Reclames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aanpakken</a:t>
            </a:r>
            <a:endParaRPr lang="en-US" sz="28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Wetgeving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-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fokregels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7" name="Tijdelijke aanduiding voor inhoud 3">
            <a:extLst>
              <a:ext uri="{FF2B5EF4-FFF2-40B4-BE49-F238E27FC236}">
                <a16:creationId xmlns:a16="http://schemas.microsoft.com/office/drawing/2014/main" id="{8042640D-966B-FE3E-28CF-786403C008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144" y="-1"/>
            <a:ext cx="3850996" cy="6846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574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940161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2DB0B7D-E99C-3171-FA83-5CD494770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086" y="609601"/>
            <a:ext cx="5272313" cy="1216024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600" dirty="0">
                <a:solidFill>
                  <a:srgbClr val="C00000"/>
                </a:solidFill>
              </a:rPr>
              <a:t>CRITERIA VOOR HONDEN</a:t>
            </a:r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AAFC1A86-C7B9-9ABC-66AE-533E99B82776}"/>
              </a:ext>
            </a:extLst>
          </p:cNvPr>
          <p:cNvSpPr txBox="1">
            <a:spLocks/>
          </p:cNvSpPr>
          <p:nvPr/>
        </p:nvSpPr>
        <p:spPr>
          <a:xfrm>
            <a:off x="595087" y="2411335"/>
            <a:ext cx="4331756" cy="41070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0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8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2pPr>
            <a:lvl3pPr marL="60579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3pPr>
            <a:lvl4pPr marL="630936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4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4pPr>
            <a:lvl5pPr marL="82296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4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 err="1"/>
              <a:t>Maart</a:t>
            </a:r>
            <a:r>
              <a:rPr lang="en-US" sz="3200" b="1" dirty="0"/>
              <a:t> 2019: </a:t>
            </a:r>
            <a:r>
              <a:rPr lang="en-US" sz="3200" dirty="0" err="1"/>
              <a:t>duidelijke</a:t>
            </a:r>
            <a:r>
              <a:rPr lang="en-US" sz="3200" dirty="0"/>
              <a:t> </a:t>
            </a:r>
            <a:r>
              <a:rPr lang="en-US" sz="3200" dirty="0" err="1"/>
              <a:t>richtlijnen</a:t>
            </a:r>
            <a:r>
              <a:rPr lang="en-US" sz="3200" dirty="0"/>
              <a:t> voor </a:t>
            </a:r>
            <a:r>
              <a:rPr lang="en-US" sz="3200" dirty="0" err="1"/>
              <a:t>fokker</a:t>
            </a:r>
            <a:r>
              <a:rPr lang="en-US" sz="3200" dirty="0"/>
              <a:t> </a:t>
            </a:r>
            <a:r>
              <a:rPr lang="en-US" sz="3200" dirty="0" err="1"/>
              <a:t>wettelijk</a:t>
            </a:r>
            <a:r>
              <a:rPr lang="en-US" sz="3200" dirty="0"/>
              <a:t> </a:t>
            </a:r>
            <a:r>
              <a:rPr lang="en-US" sz="3200" dirty="0" err="1" smtClean="0"/>
              <a:t>geregeld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b="1" dirty="0" smtClean="0"/>
              <a:t>Aug 2023:</a:t>
            </a:r>
          </a:p>
          <a:p>
            <a:pPr marL="0" indent="0">
              <a:buNone/>
            </a:pPr>
            <a:r>
              <a:rPr lang="en-US" sz="3200" dirty="0" err="1" smtClean="0"/>
              <a:t>Definitief</a:t>
            </a:r>
            <a:r>
              <a:rPr lang="en-US" sz="3200" dirty="0" smtClean="0"/>
              <a:t> </a:t>
            </a:r>
            <a:r>
              <a:rPr lang="en-US" sz="3200" dirty="0" err="1" smtClean="0"/>
              <a:t>fokverbod</a:t>
            </a:r>
            <a:endParaRPr lang="en-US" sz="3200" dirty="0"/>
          </a:p>
        </p:txBody>
      </p:sp>
      <p:pic>
        <p:nvPicPr>
          <p:cNvPr id="5" name="Tijdelijke aanduiding voor inhoud 5" descr="Afbeelding met collage, mozaïek&#10;&#10;Automatisch gegenereerde beschrijving">
            <a:extLst>
              <a:ext uri="{FF2B5EF4-FFF2-40B4-BE49-F238E27FC236}">
                <a16:creationId xmlns:a16="http://schemas.microsoft.com/office/drawing/2014/main" id="{798F1665-1CF4-AA32-6FDC-CD776009AC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14" b="17229"/>
          <a:stretch/>
        </p:blipFill>
        <p:spPr>
          <a:xfrm>
            <a:off x="5251840" y="10"/>
            <a:ext cx="6940161" cy="6868876"/>
          </a:xfrm>
          <a:custGeom>
            <a:avLst/>
            <a:gdLst/>
            <a:ahLst/>
            <a:cxnLst/>
            <a:rect l="l" t="t" r="r" b="b"/>
            <a:pathLst>
              <a:path w="6940161" h="6857999">
                <a:moveTo>
                  <a:pt x="857190" y="0"/>
                </a:moveTo>
                <a:lnTo>
                  <a:pt x="6940161" y="0"/>
                </a:lnTo>
                <a:lnTo>
                  <a:pt x="6940161" y="6857999"/>
                </a:lnTo>
                <a:lnTo>
                  <a:pt x="496459" y="6857999"/>
                </a:lnTo>
                <a:lnTo>
                  <a:pt x="486507" y="6839466"/>
                </a:lnTo>
                <a:cubicBezTo>
                  <a:pt x="477389" y="6820641"/>
                  <a:pt x="471173" y="6801859"/>
                  <a:pt x="480078" y="6795812"/>
                </a:cubicBezTo>
                <a:cubicBezTo>
                  <a:pt x="475408" y="6761382"/>
                  <a:pt x="493736" y="6723009"/>
                  <a:pt x="482330" y="6676796"/>
                </a:cubicBezTo>
                <a:cubicBezTo>
                  <a:pt x="479519" y="6617030"/>
                  <a:pt x="476161" y="6634511"/>
                  <a:pt x="469648" y="6539722"/>
                </a:cubicBezTo>
                <a:cubicBezTo>
                  <a:pt x="459969" y="6498384"/>
                  <a:pt x="496382" y="6456575"/>
                  <a:pt x="477855" y="6433501"/>
                </a:cubicBezTo>
                <a:cubicBezTo>
                  <a:pt x="464018" y="6378655"/>
                  <a:pt x="442310" y="6325849"/>
                  <a:pt x="414008" y="6271586"/>
                </a:cubicBezTo>
                <a:cubicBezTo>
                  <a:pt x="378091" y="6226697"/>
                  <a:pt x="377466" y="6140798"/>
                  <a:pt x="299660" y="6080454"/>
                </a:cubicBezTo>
                <a:cubicBezTo>
                  <a:pt x="268606" y="6014324"/>
                  <a:pt x="244498" y="5964143"/>
                  <a:pt x="221239" y="5913249"/>
                </a:cubicBezTo>
                <a:cubicBezTo>
                  <a:pt x="210139" y="5897439"/>
                  <a:pt x="175369" y="5809427"/>
                  <a:pt x="160103" y="5775094"/>
                </a:cubicBezTo>
                <a:cubicBezTo>
                  <a:pt x="87298" y="5686529"/>
                  <a:pt x="103897" y="5672717"/>
                  <a:pt x="87873" y="5573809"/>
                </a:cubicBezTo>
                <a:cubicBezTo>
                  <a:pt x="76224" y="5541231"/>
                  <a:pt x="76748" y="5525076"/>
                  <a:pt x="57933" y="5490695"/>
                </a:cubicBezTo>
                <a:lnTo>
                  <a:pt x="30889" y="5398377"/>
                </a:lnTo>
                <a:lnTo>
                  <a:pt x="34140" y="5390971"/>
                </a:lnTo>
                <a:lnTo>
                  <a:pt x="35928" y="5390229"/>
                </a:lnTo>
                <a:lnTo>
                  <a:pt x="16968" y="5309266"/>
                </a:lnTo>
                <a:cubicBezTo>
                  <a:pt x="13970" y="5303642"/>
                  <a:pt x="-917" y="5289094"/>
                  <a:pt x="2490" y="5276920"/>
                </a:cubicBezTo>
                <a:lnTo>
                  <a:pt x="24907" y="5208159"/>
                </a:lnTo>
                <a:lnTo>
                  <a:pt x="31839" y="5162682"/>
                </a:lnTo>
                <a:cubicBezTo>
                  <a:pt x="28501" y="5155528"/>
                  <a:pt x="24609" y="5048935"/>
                  <a:pt x="18796" y="5043371"/>
                </a:cubicBezTo>
                <a:cubicBezTo>
                  <a:pt x="54584" y="4976689"/>
                  <a:pt x="5001" y="4985095"/>
                  <a:pt x="14358" y="4908985"/>
                </a:cubicBezTo>
                <a:cubicBezTo>
                  <a:pt x="17201" y="4816358"/>
                  <a:pt x="5675" y="4749418"/>
                  <a:pt x="4769" y="4643799"/>
                </a:cubicBezTo>
                <a:cubicBezTo>
                  <a:pt x="4111" y="4581455"/>
                  <a:pt x="-7137" y="4509050"/>
                  <a:pt x="7402" y="4395547"/>
                </a:cubicBezTo>
                <a:cubicBezTo>
                  <a:pt x="11591" y="4330720"/>
                  <a:pt x="28535" y="4313913"/>
                  <a:pt x="23462" y="4274064"/>
                </a:cubicBezTo>
                <a:cubicBezTo>
                  <a:pt x="22995" y="4245538"/>
                  <a:pt x="22530" y="4217012"/>
                  <a:pt x="22063" y="4188486"/>
                </a:cubicBezTo>
                <a:lnTo>
                  <a:pt x="24672" y="4170100"/>
                </a:lnTo>
                <a:lnTo>
                  <a:pt x="34973" y="4166123"/>
                </a:lnTo>
                <a:lnTo>
                  <a:pt x="26424" y="4120096"/>
                </a:lnTo>
                <a:cubicBezTo>
                  <a:pt x="28986" y="4109871"/>
                  <a:pt x="49338" y="4079429"/>
                  <a:pt x="47886" y="4066698"/>
                </a:cubicBezTo>
                <a:cubicBezTo>
                  <a:pt x="26522" y="4022850"/>
                  <a:pt x="34453" y="4030338"/>
                  <a:pt x="47327" y="3969172"/>
                </a:cubicBezTo>
                <a:cubicBezTo>
                  <a:pt x="40297" y="3948973"/>
                  <a:pt x="40044" y="3857354"/>
                  <a:pt x="53093" y="3844350"/>
                </a:cubicBezTo>
                <a:cubicBezTo>
                  <a:pt x="55739" y="3830819"/>
                  <a:pt x="50778" y="3815585"/>
                  <a:pt x="64866" y="3808459"/>
                </a:cubicBezTo>
                <a:cubicBezTo>
                  <a:pt x="81775" y="3797121"/>
                  <a:pt x="54599" y="3752382"/>
                  <a:pt x="74864" y="3757643"/>
                </a:cubicBezTo>
                <a:cubicBezTo>
                  <a:pt x="56224" y="3725828"/>
                  <a:pt x="74270" y="3660981"/>
                  <a:pt x="82640" y="3632606"/>
                </a:cubicBezTo>
                <a:cubicBezTo>
                  <a:pt x="85981" y="3582255"/>
                  <a:pt x="88778" y="3571708"/>
                  <a:pt x="89222" y="3534990"/>
                </a:cubicBezTo>
                <a:cubicBezTo>
                  <a:pt x="92019" y="3533125"/>
                  <a:pt x="80706" y="3481126"/>
                  <a:pt x="79835" y="3454133"/>
                </a:cubicBezTo>
                <a:cubicBezTo>
                  <a:pt x="78963" y="3427139"/>
                  <a:pt x="96173" y="3390611"/>
                  <a:pt x="83991" y="3373027"/>
                </a:cubicBezTo>
                <a:cubicBezTo>
                  <a:pt x="80767" y="3298527"/>
                  <a:pt x="69808" y="3290617"/>
                  <a:pt x="62958" y="3222737"/>
                </a:cubicBezTo>
                <a:cubicBezTo>
                  <a:pt x="59618" y="3146284"/>
                  <a:pt x="39695" y="3184007"/>
                  <a:pt x="49209" y="3118188"/>
                </a:cubicBezTo>
                <a:cubicBezTo>
                  <a:pt x="65221" y="3109217"/>
                  <a:pt x="85573" y="3024732"/>
                  <a:pt x="78480" y="3003808"/>
                </a:cubicBezTo>
                <a:cubicBezTo>
                  <a:pt x="78037" y="2966753"/>
                  <a:pt x="77812" y="2989870"/>
                  <a:pt x="77566" y="2944921"/>
                </a:cubicBezTo>
                <a:lnTo>
                  <a:pt x="94406" y="2877744"/>
                </a:lnTo>
                <a:cubicBezTo>
                  <a:pt x="87936" y="2880724"/>
                  <a:pt x="108480" y="2822146"/>
                  <a:pt x="108051" y="2807161"/>
                </a:cubicBezTo>
                <a:cubicBezTo>
                  <a:pt x="110507" y="2775643"/>
                  <a:pt x="80880" y="2769288"/>
                  <a:pt x="107377" y="2752347"/>
                </a:cubicBezTo>
                <a:lnTo>
                  <a:pt x="114975" y="2748299"/>
                </a:lnTo>
                <a:cubicBezTo>
                  <a:pt x="115205" y="2745962"/>
                  <a:pt x="115434" y="2743625"/>
                  <a:pt x="115663" y="2741288"/>
                </a:cubicBezTo>
                <a:cubicBezTo>
                  <a:pt x="115098" y="2737657"/>
                  <a:pt x="112995" y="2735847"/>
                  <a:pt x="107929" y="2737160"/>
                </a:cubicBezTo>
                <a:cubicBezTo>
                  <a:pt x="126569" y="2705347"/>
                  <a:pt x="119693" y="2699356"/>
                  <a:pt x="122707" y="2659631"/>
                </a:cubicBezTo>
                <a:cubicBezTo>
                  <a:pt x="135394" y="2612127"/>
                  <a:pt x="120483" y="2628594"/>
                  <a:pt x="145471" y="2573336"/>
                </a:cubicBezTo>
                <a:cubicBezTo>
                  <a:pt x="156086" y="2559732"/>
                  <a:pt x="170382" y="2541339"/>
                  <a:pt x="170626" y="2528057"/>
                </a:cubicBezTo>
                <a:lnTo>
                  <a:pt x="202713" y="2489594"/>
                </a:lnTo>
                <a:cubicBezTo>
                  <a:pt x="203853" y="2487774"/>
                  <a:pt x="204248" y="2473350"/>
                  <a:pt x="203650" y="2468303"/>
                </a:cubicBezTo>
                <a:lnTo>
                  <a:pt x="223316" y="2460480"/>
                </a:lnTo>
                <a:lnTo>
                  <a:pt x="215120" y="2423535"/>
                </a:lnTo>
                <a:lnTo>
                  <a:pt x="223455" y="2404394"/>
                </a:lnTo>
                <a:cubicBezTo>
                  <a:pt x="243490" y="2392610"/>
                  <a:pt x="229596" y="2347474"/>
                  <a:pt x="238853" y="2324643"/>
                </a:cubicBezTo>
                <a:cubicBezTo>
                  <a:pt x="239504" y="2297698"/>
                  <a:pt x="266477" y="2284202"/>
                  <a:pt x="272463" y="2255535"/>
                </a:cubicBezTo>
                <a:cubicBezTo>
                  <a:pt x="290597" y="2249648"/>
                  <a:pt x="306594" y="2207828"/>
                  <a:pt x="294092" y="2184679"/>
                </a:cubicBezTo>
                <a:lnTo>
                  <a:pt x="323221" y="2093132"/>
                </a:lnTo>
                <a:cubicBezTo>
                  <a:pt x="348282" y="2084587"/>
                  <a:pt x="366071" y="1985868"/>
                  <a:pt x="377324" y="1950235"/>
                </a:cubicBezTo>
                <a:cubicBezTo>
                  <a:pt x="397581" y="1920183"/>
                  <a:pt x="445208" y="1898905"/>
                  <a:pt x="457649" y="1861568"/>
                </a:cubicBezTo>
                <a:cubicBezTo>
                  <a:pt x="464664" y="1810687"/>
                  <a:pt x="447457" y="1869507"/>
                  <a:pt x="451972" y="1809499"/>
                </a:cubicBezTo>
                <a:cubicBezTo>
                  <a:pt x="450982" y="1754297"/>
                  <a:pt x="465413" y="1767680"/>
                  <a:pt x="474550" y="1693716"/>
                </a:cubicBezTo>
                <a:cubicBezTo>
                  <a:pt x="473258" y="1654244"/>
                  <a:pt x="481626" y="1627007"/>
                  <a:pt x="481301" y="1605195"/>
                </a:cubicBezTo>
                <a:cubicBezTo>
                  <a:pt x="490491" y="1568952"/>
                  <a:pt x="493569" y="1564518"/>
                  <a:pt x="497837" y="1516217"/>
                </a:cubicBezTo>
                <a:cubicBezTo>
                  <a:pt x="503639" y="1488452"/>
                  <a:pt x="534082" y="1457870"/>
                  <a:pt x="513281" y="1429841"/>
                </a:cubicBezTo>
                <a:cubicBezTo>
                  <a:pt x="527326" y="1412325"/>
                  <a:pt x="570430" y="1413592"/>
                  <a:pt x="550104" y="1380081"/>
                </a:cubicBezTo>
                <a:cubicBezTo>
                  <a:pt x="575583" y="1394128"/>
                  <a:pt x="551452" y="1335176"/>
                  <a:pt x="574526" y="1334891"/>
                </a:cubicBezTo>
                <a:cubicBezTo>
                  <a:pt x="593486" y="1336427"/>
                  <a:pt x="633157" y="1194568"/>
                  <a:pt x="638123" y="1185551"/>
                </a:cubicBezTo>
                <a:cubicBezTo>
                  <a:pt x="647468" y="1149210"/>
                  <a:pt x="657504" y="1148087"/>
                  <a:pt x="664747" y="1111168"/>
                </a:cubicBezTo>
                <a:cubicBezTo>
                  <a:pt x="679107" y="1057226"/>
                  <a:pt x="652121" y="1022543"/>
                  <a:pt x="664913" y="993353"/>
                </a:cubicBezTo>
                <a:cubicBezTo>
                  <a:pt x="684189" y="960214"/>
                  <a:pt x="707497" y="867450"/>
                  <a:pt x="721256" y="813953"/>
                </a:cubicBezTo>
                <a:cubicBezTo>
                  <a:pt x="734607" y="746430"/>
                  <a:pt x="738988" y="666470"/>
                  <a:pt x="745023" y="588218"/>
                </a:cubicBezTo>
                <a:cubicBezTo>
                  <a:pt x="735393" y="475380"/>
                  <a:pt x="719076" y="536119"/>
                  <a:pt x="725253" y="376479"/>
                </a:cubicBezTo>
                <a:lnTo>
                  <a:pt x="735457" y="280992"/>
                </a:lnTo>
                <a:cubicBezTo>
                  <a:pt x="735270" y="276227"/>
                  <a:pt x="742007" y="223140"/>
                  <a:pt x="741820" y="218374"/>
                </a:cubicBezTo>
                <a:lnTo>
                  <a:pt x="735299" y="188178"/>
                </a:lnTo>
                <a:lnTo>
                  <a:pt x="764938" y="152404"/>
                </a:lnTo>
                <a:cubicBezTo>
                  <a:pt x="776066" y="136342"/>
                  <a:pt x="783668" y="122048"/>
                  <a:pt x="802071" y="91810"/>
                </a:cubicBezTo>
                <a:lnTo>
                  <a:pt x="849585" y="301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18771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132348-2000-1ADC-99E5-A507F799B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9DA58AD-A112-249E-0537-4116E12D3E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5">
            <a:extLst>
              <a:ext uri="{FF2B5EF4-FFF2-40B4-BE49-F238E27FC236}">
                <a16:creationId xmlns:a16="http://schemas.microsoft.com/office/drawing/2014/main" id="{BE84A1F5-3A77-E2C2-231C-251F9ABF1A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5" r="21585"/>
          <a:stretch/>
        </p:blipFill>
        <p:spPr>
          <a:xfrm>
            <a:off x="0" y="0"/>
            <a:ext cx="7028329" cy="6846055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7245531" y="1735744"/>
            <a:ext cx="482454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b="1" dirty="0"/>
              <a:t>Criteria voor een </a:t>
            </a:r>
            <a:r>
              <a:rPr lang="nl-NL" b="1" dirty="0">
                <a:solidFill>
                  <a:srgbClr val="00B050"/>
                </a:solidFill>
              </a:rPr>
              <a:t>groene</a:t>
            </a:r>
            <a:r>
              <a:rPr lang="nl-NL" b="1" dirty="0"/>
              <a:t> </a:t>
            </a:r>
            <a:r>
              <a:rPr lang="nl-NL" b="1" dirty="0" smtClean="0"/>
              <a:t>snuit</a:t>
            </a:r>
          </a:p>
          <a:p>
            <a:endParaRPr lang="nl-NL" b="1" dirty="0"/>
          </a:p>
          <a:p>
            <a:pPr>
              <a:buFont typeface="Arial" panose="020B0604020202020204" pitchFamily="34" charset="0"/>
              <a:buChar char="•"/>
            </a:pPr>
            <a:r>
              <a:rPr lang="nl-NL" dirty="0"/>
              <a:t>De hond mag niet snurken in </a:t>
            </a:r>
            <a:r>
              <a:rPr lang="nl-NL" dirty="0" smtClean="0"/>
              <a:t>rust</a:t>
            </a:r>
          </a:p>
          <a:p>
            <a:pPr>
              <a:buFont typeface="Arial" panose="020B0604020202020204" pitchFamily="34" charset="0"/>
              <a:buChar char="•"/>
            </a:pPr>
            <a:endParaRPr lang="nl-NL" dirty="0"/>
          </a:p>
          <a:p>
            <a:pPr>
              <a:buFont typeface="Arial" panose="020B0604020202020204" pitchFamily="34" charset="0"/>
              <a:buChar char="•"/>
            </a:pPr>
            <a:r>
              <a:rPr lang="nl-NL" dirty="0"/>
              <a:t>De neusgaten moeten open </a:t>
            </a:r>
            <a:r>
              <a:rPr lang="nl-NL" dirty="0" smtClean="0"/>
              <a:t>zijn</a:t>
            </a:r>
          </a:p>
          <a:p>
            <a:pPr>
              <a:buFont typeface="Arial" panose="020B0604020202020204" pitchFamily="34" charset="0"/>
              <a:buChar char="•"/>
            </a:pPr>
            <a:endParaRPr lang="nl-NL" dirty="0"/>
          </a:p>
          <a:p>
            <a:pPr>
              <a:buFont typeface="Arial" panose="020B0604020202020204" pitchFamily="34" charset="0"/>
              <a:buChar char="•"/>
            </a:pPr>
            <a:r>
              <a:rPr lang="nl-NL" dirty="0"/>
              <a:t>De neuslengte moet minimaal zo lang zijn als de helft van de </a:t>
            </a:r>
            <a:r>
              <a:rPr lang="nl-NL" dirty="0" smtClean="0"/>
              <a:t>schedel</a:t>
            </a:r>
          </a:p>
          <a:p>
            <a:pPr>
              <a:buFont typeface="Arial" panose="020B0604020202020204" pitchFamily="34" charset="0"/>
              <a:buChar char="•"/>
            </a:pPr>
            <a:endParaRPr lang="nl-NL" dirty="0"/>
          </a:p>
          <a:p>
            <a:pPr>
              <a:buFont typeface="Arial" panose="020B0604020202020204" pitchFamily="34" charset="0"/>
              <a:buChar char="•"/>
            </a:pPr>
            <a:r>
              <a:rPr lang="nl-NL" dirty="0"/>
              <a:t>De hond mag geen neusplooi </a:t>
            </a:r>
            <a:r>
              <a:rPr lang="nl-NL" dirty="0" smtClean="0"/>
              <a:t>hebben</a:t>
            </a:r>
          </a:p>
          <a:p>
            <a:pPr>
              <a:buFont typeface="Arial" panose="020B0604020202020204" pitchFamily="34" charset="0"/>
              <a:buChar char="•"/>
            </a:pPr>
            <a:endParaRPr lang="nl-NL" dirty="0"/>
          </a:p>
          <a:p>
            <a:pPr>
              <a:buFont typeface="Arial" panose="020B0604020202020204" pitchFamily="34" charset="0"/>
              <a:buChar char="•"/>
            </a:pPr>
            <a:r>
              <a:rPr lang="nl-NL" dirty="0"/>
              <a:t>Het oogwit mag niet zichtbaar zijn (dus geen uitpuilende ogen</a:t>
            </a:r>
            <a:r>
              <a:rPr lang="nl-NL" dirty="0" smtClean="0"/>
              <a:t>)</a:t>
            </a:r>
          </a:p>
          <a:p>
            <a:pPr>
              <a:buFont typeface="Arial" panose="020B0604020202020204" pitchFamily="34" charset="0"/>
              <a:buChar char="•"/>
            </a:pPr>
            <a:endParaRPr lang="nl-NL" dirty="0"/>
          </a:p>
          <a:p>
            <a:pPr>
              <a:buFont typeface="Arial" panose="020B0604020202020204" pitchFamily="34" charset="0"/>
              <a:buChar char="•"/>
            </a:pPr>
            <a:r>
              <a:rPr lang="nl-NL" dirty="0"/>
              <a:t>De hond moet de oogleden volledig kunnen sluiten</a:t>
            </a:r>
          </a:p>
        </p:txBody>
      </p:sp>
    </p:spTree>
    <p:extLst>
      <p:ext uri="{BB962C8B-B14F-4D97-AF65-F5344CB8AC3E}">
        <p14:creationId xmlns:p14="http://schemas.microsoft.com/office/powerpoint/2010/main" val="529419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940161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2DB0B7D-E99C-3171-FA83-5CD494770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086" y="609601"/>
            <a:ext cx="5272313" cy="1216024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600" dirty="0">
                <a:solidFill>
                  <a:srgbClr val="C00000"/>
                </a:solidFill>
              </a:rPr>
              <a:t>CRITERIA VOOR </a:t>
            </a:r>
            <a:r>
              <a:rPr lang="en-US" sz="3600" dirty="0" err="1" smtClean="0">
                <a:solidFill>
                  <a:srgbClr val="C00000"/>
                </a:solidFill>
              </a:rPr>
              <a:t>Katten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AAFC1A86-C7B9-9ABC-66AE-533E99B82776}"/>
              </a:ext>
            </a:extLst>
          </p:cNvPr>
          <p:cNvSpPr txBox="1">
            <a:spLocks/>
          </p:cNvSpPr>
          <p:nvPr/>
        </p:nvSpPr>
        <p:spPr>
          <a:xfrm>
            <a:off x="480139" y="2110545"/>
            <a:ext cx="5979884" cy="454291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0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8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2pPr>
            <a:lvl3pPr marL="60579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3pPr>
            <a:lvl4pPr marL="630936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4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4pPr>
            <a:lvl5pPr marL="82296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4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 err="1" smtClean="0"/>
              <a:t>Verwacht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medio</a:t>
            </a:r>
            <a:r>
              <a:rPr lang="en-US" sz="3200" b="1" dirty="0" smtClean="0"/>
              <a:t> 2024</a:t>
            </a:r>
          </a:p>
          <a:p>
            <a:pPr marL="0" indent="0">
              <a:buNone/>
            </a:pPr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n-US" sz="3200" dirty="0" err="1"/>
              <a:t>D</a:t>
            </a:r>
            <a:r>
              <a:rPr lang="en-US" sz="3200" dirty="0" err="1" smtClean="0"/>
              <a:t>uidelijke</a:t>
            </a:r>
            <a:r>
              <a:rPr lang="en-US" sz="3200" dirty="0" smtClean="0"/>
              <a:t> </a:t>
            </a:r>
            <a:r>
              <a:rPr lang="en-US" sz="3200" dirty="0" err="1" smtClean="0"/>
              <a:t>fokregels</a:t>
            </a:r>
            <a:r>
              <a:rPr lang="en-US" sz="3200" dirty="0" smtClean="0"/>
              <a:t> </a:t>
            </a:r>
            <a:r>
              <a:rPr lang="en-US" sz="3200" dirty="0" err="1"/>
              <a:t>wettelijk</a:t>
            </a:r>
            <a:r>
              <a:rPr lang="en-US" sz="3200" dirty="0"/>
              <a:t> </a:t>
            </a:r>
            <a:r>
              <a:rPr lang="en-US" sz="3200" dirty="0" err="1" smtClean="0"/>
              <a:t>geregeld</a:t>
            </a:r>
            <a:r>
              <a:rPr lang="en-US" sz="3200" dirty="0"/>
              <a:t> </a:t>
            </a:r>
            <a:r>
              <a:rPr lang="en-US" sz="3200" b="1" i="1" dirty="0" err="1" smtClean="0"/>
              <a:t>bijvoorbeeld</a:t>
            </a:r>
            <a:endParaRPr lang="en-US" sz="3200" b="1" i="1" dirty="0"/>
          </a:p>
          <a:p>
            <a:r>
              <a:rPr lang="en-US" sz="1800" dirty="0"/>
              <a:t>o</a:t>
            </a:r>
            <a:r>
              <a:rPr lang="en-US" sz="1800" dirty="0" smtClean="0"/>
              <a:t>pen </a:t>
            </a:r>
            <a:r>
              <a:rPr lang="en-US" sz="1800" dirty="0" err="1" smtClean="0"/>
              <a:t>neusgaten</a:t>
            </a:r>
            <a:endParaRPr lang="en-US" sz="1800" dirty="0"/>
          </a:p>
          <a:p>
            <a:r>
              <a:rPr lang="en-US" sz="1800" dirty="0" err="1" smtClean="0"/>
              <a:t>geen</a:t>
            </a:r>
            <a:r>
              <a:rPr lang="en-US" sz="1800" dirty="0" smtClean="0"/>
              <a:t> </a:t>
            </a:r>
            <a:r>
              <a:rPr lang="en-US" sz="1800" dirty="0" err="1" smtClean="0"/>
              <a:t>traanstrepen</a:t>
            </a:r>
            <a:endParaRPr lang="en-US" sz="1800" dirty="0"/>
          </a:p>
          <a:p>
            <a:r>
              <a:rPr lang="en-US" sz="1800" dirty="0" err="1"/>
              <a:t>v</a:t>
            </a:r>
            <a:r>
              <a:rPr lang="en-US" sz="1800" dirty="0" err="1" smtClean="0"/>
              <a:t>ooraanzicht</a:t>
            </a:r>
            <a:r>
              <a:rPr lang="en-US" sz="1800" dirty="0" smtClean="0"/>
              <a:t> - </a:t>
            </a:r>
            <a:r>
              <a:rPr lang="en-US" sz="1800" dirty="0" err="1" smtClean="0"/>
              <a:t>neus</a:t>
            </a:r>
            <a:r>
              <a:rPr lang="en-US" sz="1800" dirty="0" smtClean="0"/>
              <a:t> </a:t>
            </a:r>
            <a:r>
              <a:rPr lang="en-US" sz="1800" dirty="0" err="1" smtClean="0"/>
              <a:t>niet</a:t>
            </a:r>
            <a:r>
              <a:rPr lang="en-US" sz="1800" dirty="0" smtClean="0"/>
              <a:t> </a:t>
            </a:r>
            <a:r>
              <a:rPr lang="en-US" sz="1800" dirty="0" err="1" smtClean="0"/>
              <a:t>tussen</a:t>
            </a:r>
            <a:r>
              <a:rPr lang="en-US" sz="1800" dirty="0" smtClean="0"/>
              <a:t> </a:t>
            </a:r>
            <a:r>
              <a:rPr lang="en-US" sz="1800" dirty="0" err="1" smtClean="0"/>
              <a:t>ogen</a:t>
            </a:r>
            <a:r>
              <a:rPr lang="en-US" sz="1800" dirty="0" smtClean="0"/>
              <a:t>, </a:t>
            </a:r>
            <a:r>
              <a:rPr lang="en-US" sz="1800" dirty="0" err="1" smtClean="0"/>
              <a:t>eronder</a:t>
            </a:r>
            <a:endParaRPr lang="en-US" sz="1800" dirty="0"/>
          </a:p>
          <a:p>
            <a:r>
              <a:rPr lang="en-US" sz="1800" dirty="0" err="1"/>
              <a:t>n</a:t>
            </a:r>
            <a:r>
              <a:rPr lang="en-US" sz="1800" dirty="0" err="1" smtClean="0"/>
              <a:t>eus</a:t>
            </a:r>
            <a:r>
              <a:rPr lang="en-US" sz="1800" dirty="0" smtClean="0"/>
              <a:t> </a:t>
            </a:r>
            <a:r>
              <a:rPr lang="en-US" sz="1800" dirty="0" err="1" smtClean="0"/>
              <a:t>steekt</a:t>
            </a:r>
            <a:r>
              <a:rPr lang="en-US" sz="1800" dirty="0" smtClean="0"/>
              <a:t> </a:t>
            </a:r>
            <a:r>
              <a:rPr lang="en-US" sz="1800" dirty="0" err="1" smtClean="0"/>
              <a:t>uit</a:t>
            </a:r>
            <a:r>
              <a:rPr lang="en-US" sz="1800" dirty="0" smtClean="0"/>
              <a:t>: </a:t>
            </a:r>
            <a:r>
              <a:rPr lang="en-US" sz="1800" dirty="0" err="1" smtClean="0"/>
              <a:t>valt</a:t>
            </a:r>
            <a:r>
              <a:rPr lang="en-US" sz="1800" dirty="0" smtClean="0"/>
              <a:t> </a:t>
            </a:r>
            <a:r>
              <a:rPr lang="en-US" sz="1800" dirty="0" err="1" smtClean="0"/>
              <a:t>niet</a:t>
            </a:r>
            <a:r>
              <a:rPr lang="en-US" sz="1800" dirty="0" smtClean="0"/>
              <a:t> </a:t>
            </a:r>
            <a:r>
              <a:rPr lang="en-US" sz="1800" dirty="0" err="1" smtClean="0"/>
              <a:t>terug</a:t>
            </a:r>
            <a:r>
              <a:rPr lang="en-US" sz="1800" dirty="0" smtClean="0"/>
              <a:t>/</a:t>
            </a:r>
            <a:r>
              <a:rPr lang="en-US" sz="1800" dirty="0" err="1" smtClean="0"/>
              <a:t>niet</a:t>
            </a:r>
            <a:r>
              <a:rPr lang="en-US" sz="1800" dirty="0" smtClean="0"/>
              <a:t> plat </a:t>
            </a:r>
            <a:r>
              <a:rPr lang="en-US" sz="1800" dirty="0" err="1" smtClean="0"/>
              <a:t>profiel</a:t>
            </a:r>
            <a:endParaRPr lang="en-US" sz="1800" dirty="0" smtClean="0"/>
          </a:p>
          <a:p>
            <a:r>
              <a:rPr lang="en-US" sz="1800" dirty="0" err="1"/>
              <a:t>n</a:t>
            </a:r>
            <a:r>
              <a:rPr lang="en-US" sz="1800" dirty="0" err="1" smtClean="0"/>
              <a:t>iet</a:t>
            </a:r>
            <a:r>
              <a:rPr lang="en-US" sz="1800" dirty="0" smtClean="0"/>
              <a:t> </a:t>
            </a:r>
            <a:r>
              <a:rPr lang="en-US" sz="1800" dirty="0" err="1" smtClean="0"/>
              <a:t>scheelzien</a:t>
            </a:r>
            <a:endParaRPr lang="en-US" sz="1800" dirty="0" smtClean="0"/>
          </a:p>
          <a:p>
            <a:r>
              <a:rPr lang="en-US" sz="1800" dirty="0" err="1"/>
              <a:t>a</a:t>
            </a:r>
            <a:r>
              <a:rPr lang="en-US" sz="1800" dirty="0" err="1" smtClean="0"/>
              <a:t>fwezigheid</a:t>
            </a:r>
            <a:r>
              <a:rPr lang="en-US" sz="1800" dirty="0" smtClean="0"/>
              <a:t> </a:t>
            </a:r>
            <a:r>
              <a:rPr lang="en-US" sz="1800" dirty="0" err="1" smtClean="0"/>
              <a:t>zichtbare</a:t>
            </a:r>
            <a:r>
              <a:rPr lang="en-US" sz="1800" dirty="0" smtClean="0"/>
              <a:t> </a:t>
            </a:r>
            <a:r>
              <a:rPr lang="en-US" sz="1800" dirty="0" err="1" smtClean="0"/>
              <a:t>oogziektes</a:t>
            </a:r>
            <a:endParaRPr lang="en-US" sz="1800" dirty="0" smtClean="0"/>
          </a:p>
          <a:p>
            <a:endParaRPr lang="en-US" sz="1800" dirty="0" smtClean="0"/>
          </a:p>
          <a:p>
            <a:endParaRPr lang="en-US" sz="3200" dirty="0"/>
          </a:p>
        </p:txBody>
      </p:sp>
      <p:pic>
        <p:nvPicPr>
          <p:cNvPr id="7" name="Picture 4"/>
          <p:cNvPicPr>
            <a:picLocks noGrp="1"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0161" y="-1"/>
            <a:ext cx="4624822" cy="6868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334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1331648" cy="1978172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36649" y="488969"/>
                  <a:pt x="9316893" y="491390"/>
                </a:cubicBezTo>
                <a:cubicBezTo>
                  <a:pt x="9298834" y="504511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79948" y="576062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407128" y="961344"/>
                </a:lnTo>
                <a:lnTo>
                  <a:pt x="8380548" y="987916"/>
                </a:lnTo>
                <a:lnTo>
                  <a:pt x="8379462" y="987106"/>
                </a:lnTo>
                <a:cubicBezTo>
                  <a:pt x="8376507" y="985864"/>
                  <a:pt x="8373362" y="986042"/>
                  <a:pt x="8369725" y="989186"/>
                </a:cubicBezTo>
                <a:cubicBezTo>
                  <a:pt x="8357221" y="990792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72124" y="1029408"/>
                  <a:pt x="8269666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43525" y="1179064"/>
                </a:lnTo>
                <a:lnTo>
                  <a:pt x="7685942" y="1233723"/>
                </a:lnTo>
                <a:lnTo>
                  <a:pt x="7586920" y="1261888"/>
                </a:lnTo>
                <a:cubicBezTo>
                  <a:pt x="7556723" y="1298911"/>
                  <a:pt x="7489186" y="1249860"/>
                  <a:pt x="7486100" y="1292563"/>
                </a:cubicBezTo>
                <a:cubicBezTo>
                  <a:pt x="7454875" y="1308356"/>
                  <a:pt x="7449202" y="1300366"/>
                  <a:pt x="7407190" y="1314737"/>
                </a:cubicBezTo>
                <a:cubicBezTo>
                  <a:pt x="7368386" y="1364011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23400" y="1671703"/>
                  <a:pt x="5529437" y="1636968"/>
                </a:cubicBezTo>
                <a:cubicBezTo>
                  <a:pt x="5500069" y="1636638"/>
                  <a:pt x="5481558" y="1636672"/>
                  <a:pt x="5440853" y="1657958"/>
                </a:cubicBezTo>
                <a:cubicBezTo>
                  <a:pt x="5340428" y="1673293"/>
                  <a:pt x="5074771" y="1739921"/>
                  <a:pt x="4945936" y="1713743"/>
                </a:cubicBezTo>
                <a:cubicBezTo>
                  <a:pt x="4914142" y="1717597"/>
                  <a:pt x="4837317" y="1726609"/>
                  <a:pt x="4818446" y="1726895"/>
                </a:cubicBezTo>
                <a:lnTo>
                  <a:pt x="4813657" y="1730706"/>
                </a:lnTo>
                <a:lnTo>
                  <a:pt x="4759058" y="1766533"/>
                </a:lnTo>
                <a:cubicBezTo>
                  <a:pt x="4747481" y="1770744"/>
                  <a:pt x="4734604" y="1772921"/>
                  <a:pt x="4719749" y="1771811"/>
                </a:cubicBezTo>
                <a:cubicBezTo>
                  <a:pt x="4667035" y="1745585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12575" y="1805339"/>
                  <a:pt x="4320575" y="1832722"/>
                </a:cubicBezTo>
                <a:cubicBezTo>
                  <a:pt x="4282030" y="1809397"/>
                  <a:pt x="4252210" y="1859755"/>
                  <a:pt x="4220200" y="1873173"/>
                </a:cubicBezTo>
                <a:cubicBezTo>
                  <a:pt x="4189784" y="1872580"/>
                  <a:pt x="4175475" y="1885756"/>
                  <a:pt x="4105361" y="1894711"/>
                </a:cubicBezTo>
                <a:cubicBezTo>
                  <a:pt x="4071894" y="1867524"/>
                  <a:pt x="4035294" y="1916372"/>
                  <a:pt x="3973223" y="1881015"/>
                </a:cubicBezTo>
                <a:cubicBezTo>
                  <a:pt x="3971330" y="1884974"/>
                  <a:pt x="3952843" y="1881390"/>
                  <a:pt x="3900992" y="1880603"/>
                </a:cubicBezTo>
                <a:cubicBezTo>
                  <a:pt x="3849141" y="1879815"/>
                  <a:pt x="3740259" y="1879432"/>
                  <a:pt x="3662119" y="1876289"/>
                </a:cubicBezTo>
                <a:cubicBezTo>
                  <a:pt x="3573420" y="1876991"/>
                  <a:pt x="3613412" y="1915150"/>
                  <a:pt x="3496919" y="1873180"/>
                </a:cubicBezTo>
                <a:cubicBezTo>
                  <a:pt x="3488062" y="1895719"/>
                  <a:pt x="3474293" y="1897950"/>
                  <a:pt x="3449433" y="1889681"/>
                </a:cubicBezTo>
                <a:cubicBezTo>
                  <a:pt x="3406553" y="1891629"/>
                  <a:pt x="3417350" y="1945453"/>
                  <a:pt x="3369766" y="1916653"/>
                </a:cubicBezTo>
                <a:cubicBezTo>
                  <a:pt x="3338805" y="1929531"/>
                  <a:pt x="3310151" y="1915620"/>
                  <a:pt x="3290336" y="1925039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57504" y="1957276"/>
                </a:lnTo>
                <a:lnTo>
                  <a:pt x="3115176" y="1943459"/>
                </a:lnTo>
                <a:cubicBezTo>
                  <a:pt x="3095397" y="1937281"/>
                  <a:pt x="3080878" y="1929976"/>
                  <a:pt x="3038835" y="1920210"/>
                </a:cubicBezTo>
                <a:cubicBezTo>
                  <a:pt x="3011900" y="1947086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1037" y="1967486"/>
                  <a:pt x="2001803" y="1954594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391573" y="1790862"/>
                  <a:pt x="1332568" y="1793149"/>
                </a:cubicBezTo>
                <a:cubicBezTo>
                  <a:pt x="1236287" y="1833446"/>
                  <a:pt x="1335185" y="1756546"/>
                  <a:pt x="1186881" y="1768613"/>
                </a:cubicBezTo>
                <a:cubicBezTo>
                  <a:pt x="1178443" y="1775469"/>
                  <a:pt x="1160576" y="1767918"/>
                  <a:pt x="1162595" y="1758337"/>
                </a:cubicBezTo>
                <a:cubicBezTo>
                  <a:pt x="1153167" y="1761117"/>
                  <a:pt x="1130472" y="1779083"/>
                  <a:pt x="1128523" y="1763621"/>
                </a:cubicBezTo>
                <a:cubicBezTo>
                  <a:pt x="1081415" y="1760756"/>
                  <a:pt x="1034361" y="1768718"/>
                  <a:pt x="991903" y="1786741"/>
                </a:cubicBezTo>
                <a:cubicBezTo>
                  <a:pt x="966383" y="1781126"/>
                  <a:pt x="949501" y="1831241"/>
                  <a:pt x="883960" y="1822386"/>
                </a:cubicBezTo>
                <a:cubicBezTo>
                  <a:pt x="831931" y="1790865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2DB0B7D-E99C-3171-FA83-5CD494770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523" y="575876"/>
            <a:ext cx="9810604" cy="1216024"/>
          </a:xfrm>
        </p:spPr>
        <p:txBody>
          <a:bodyPr>
            <a:normAutofit fontScale="90000"/>
          </a:bodyPr>
          <a:lstStyle/>
          <a:p>
            <a:r>
              <a:rPr lang="nl-NL" sz="4000" dirty="0" smtClean="0">
                <a:solidFill>
                  <a:srgbClr val="C00000"/>
                </a:solidFill>
              </a:rPr>
              <a:t>Overheid </a:t>
            </a:r>
            <a:br>
              <a:rPr lang="nl-NL" sz="4000" dirty="0" smtClean="0">
                <a:solidFill>
                  <a:srgbClr val="C00000"/>
                </a:solidFill>
              </a:rPr>
            </a:br>
            <a:r>
              <a:rPr lang="nl-NL" sz="4000" dirty="0" smtClean="0">
                <a:solidFill>
                  <a:srgbClr val="C00000"/>
                </a:solidFill>
              </a:rPr>
              <a:t>handhaaft!</a:t>
            </a:r>
            <a:r>
              <a:rPr lang="nl-NL" sz="4000" dirty="0"/>
              <a:t/>
            </a:r>
            <a:br>
              <a:rPr lang="nl-NL" sz="4000" dirty="0"/>
            </a:b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553097"/>
            <a:ext cx="5598894" cy="3304903"/>
          </a:xfr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C64E267B-3F5A-4357-9E7F-C5FBE5D3B1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0426" y="5902730"/>
            <a:ext cx="5741575" cy="955271"/>
          </a:xfrm>
          <a:custGeom>
            <a:avLst/>
            <a:gdLst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379005 w 5741575"/>
              <a:gd name="connsiteY21" fmla="*/ 878900 h 955271"/>
              <a:gd name="connsiteX22" fmla="*/ 585428 w 5741575"/>
              <a:gd name="connsiteY22" fmla="*/ 826440 h 955271"/>
              <a:gd name="connsiteX23" fmla="*/ 787156 w 5741575"/>
              <a:gd name="connsiteY23" fmla="*/ 838447 h 955271"/>
              <a:gd name="connsiteX24" fmla="*/ 898586 w 5741575"/>
              <a:gd name="connsiteY24" fmla="*/ 808502 h 955271"/>
              <a:gd name="connsiteX25" fmla="*/ 924063 w 5741575"/>
              <a:gd name="connsiteY25" fmla="*/ 770210 h 955271"/>
              <a:gd name="connsiteX26" fmla="*/ 1212574 w 5741575"/>
              <a:gd name="connsiteY26" fmla="*/ 724238 h 955271"/>
              <a:gd name="connsiteX27" fmla="*/ 1280768 w 5741575"/>
              <a:gd name="connsiteY27" fmla="*/ 699122 h 955271"/>
              <a:gd name="connsiteX28" fmla="*/ 1352027 w 5741575"/>
              <a:gd name="connsiteY28" fmla="*/ 704323 h 955271"/>
              <a:gd name="connsiteX29" fmla="*/ 1374314 w 5741575"/>
              <a:gd name="connsiteY29" fmla="*/ 688815 h 955271"/>
              <a:gd name="connsiteX30" fmla="*/ 1378034 w 5741575"/>
              <a:gd name="connsiteY30" fmla="*/ 685842 h 955271"/>
              <a:gd name="connsiteX31" fmla="*/ 1395604 w 5741575"/>
              <a:gd name="connsiteY31" fmla="*/ 680460 h 955271"/>
              <a:gd name="connsiteX32" fmla="*/ 1397206 w 5741575"/>
              <a:gd name="connsiteY32" fmla="*/ 670793 h 955271"/>
              <a:gd name="connsiteX33" fmla="*/ 1421250 w 5741575"/>
              <a:gd name="connsiteY33" fmla="*/ 656855 h 955271"/>
              <a:gd name="connsiteX34" fmla="*/ 1454524 w 5741575"/>
              <a:gd name="connsiteY34" fmla="*/ 649224 h 955271"/>
              <a:gd name="connsiteX35" fmla="*/ 1616217 w 5741575"/>
              <a:gd name="connsiteY35" fmla="*/ 622107 h 955271"/>
              <a:gd name="connsiteX36" fmla="*/ 1710928 w 5741575"/>
              <a:gd name="connsiteY36" fmla="*/ 600666 h 955271"/>
              <a:gd name="connsiteX37" fmla="*/ 1743718 w 5741575"/>
              <a:gd name="connsiteY37" fmla="*/ 584327 h 955271"/>
              <a:gd name="connsiteX38" fmla="*/ 1791651 w 5741575"/>
              <a:gd name="connsiteY38" fmla="*/ 567019 h 955271"/>
              <a:gd name="connsiteX39" fmla="*/ 1873778 w 5741575"/>
              <a:gd name="connsiteY39" fmla="*/ 530130 h 955271"/>
              <a:gd name="connsiteX40" fmla="*/ 1988411 w 5741575"/>
              <a:gd name="connsiteY40" fmla="*/ 491599 h 955271"/>
              <a:gd name="connsiteX41" fmla="*/ 2085507 w 5741575"/>
              <a:gd name="connsiteY41" fmla="*/ 498527 h 955271"/>
              <a:gd name="connsiteX42" fmla="*/ 2090767 w 5741575"/>
              <a:gd name="connsiteY42" fmla="*/ 490616 h 955271"/>
              <a:gd name="connsiteX43" fmla="*/ 2151143 w 5741575"/>
              <a:gd name="connsiteY43" fmla="*/ 478332 h 955271"/>
              <a:gd name="connsiteX44" fmla="*/ 2378710 w 5741575"/>
              <a:gd name="connsiteY44" fmla="*/ 477570 h 955271"/>
              <a:gd name="connsiteX45" fmla="*/ 2496256 w 5741575"/>
              <a:gd name="connsiteY45" fmla="*/ 452396 h 955271"/>
              <a:gd name="connsiteX46" fmla="*/ 2535387 w 5741575"/>
              <a:gd name="connsiteY46" fmla="*/ 436645 h 955271"/>
              <a:gd name="connsiteX47" fmla="*/ 2601109 w 5741575"/>
              <a:gd name="connsiteY47" fmla="*/ 410678 h 955271"/>
              <a:gd name="connsiteX48" fmla="*/ 2643855 w 5741575"/>
              <a:gd name="connsiteY48" fmla="*/ 374482 h 955271"/>
              <a:gd name="connsiteX49" fmla="*/ 2657726 w 5741575"/>
              <a:gd name="connsiteY49" fmla="*/ 365841 h 955271"/>
              <a:gd name="connsiteX50" fmla="*/ 2687125 w 5741575"/>
              <a:gd name="connsiteY50" fmla="*/ 366820 h 955271"/>
              <a:gd name="connsiteX51" fmla="*/ 2697479 w 5741575"/>
              <a:gd name="connsiteY51" fmla="*/ 361430 h 955271"/>
              <a:gd name="connsiteX52" fmla="*/ 2701547 w 5741575"/>
              <a:gd name="connsiteY52" fmla="*/ 361545 h 955271"/>
              <a:gd name="connsiteX53" fmla="*/ 2711054 w 5741575"/>
              <a:gd name="connsiteY53" fmla="*/ 360597 h 955271"/>
              <a:gd name="connsiteX54" fmla="*/ 2710438 w 5741575"/>
              <a:gd name="connsiteY54" fmla="*/ 366958 h 955271"/>
              <a:gd name="connsiteX55" fmla="*/ 2722936 w 5741575"/>
              <a:gd name="connsiteY55" fmla="*/ 377633 h 955271"/>
              <a:gd name="connsiteX56" fmla="*/ 2777227 w 5741575"/>
              <a:gd name="connsiteY56" fmla="*/ 368972 h 955271"/>
              <a:gd name="connsiteX57" fmla="*/ 2779510 w 5741575"/>
              <a:gd name="connsiteY57" fmla="*/ 361652 h 955271"/>
              <a:gd name="connsiteX58" fmla="*/ 2786278 w 5741575"/>
              <a:gd name="connsiteY58" fmla="*/ 359869 h 955271"/>
              <a:gd name="connsiteX59" fmla="*/ 2792101 w 5741575"/>
              <a:gd name="connsiteY59" fmla="*/ 365927 h 955271"/>
              <a:gd name="connsiteX60" fmla="*/ 2885545 w 5741575"/>
              <a:gd name="connsiteY60" fmla="*/ 372818 h 955271"/>
              <a:gd name="connsiteX61" fmla="*/ 3009558 w 5741575"/>
              <a:gd name="connsiteY61" fmla="*/ 370573 h 955271"/>
              <a:gd name="connsiteX62" fmla="*/ 3095010 w 5741575"/>
              <a:gd name="connsiteY62" fmla="*/ 332454 h 955271"/>
              <a:gd name="connsiteX63" fmla="*/ 3103742 w 5741575"/>
              <a:gd name="connsiteY63" fmla="*/ 337974 h 955271"/>
              <a:gd name="connsiteX64" fmla="*/ 3165093 w 5741575"/>
              <a:gd name="connsiteY64" fmla="*/ 329459 h 955271"/>
              <a:gd name="connsiteX65" fmla="*/ 3373785 w 5741575"/>
              <a:gd name="connsiteY65" fmla="*/ 255680 h 955271"/>
              <a:gd name="connsiteX66" fmla="*/ 3493851 w 5741575"/>
              <a:gd name="connsiteY66" fmla="*/ 240255 h 955271"/>
              <a:gd name="connsiteX67" fmla="*/ 3537470 w 5741575"/>
              <a:gd name="connsiteY67" fmla="*/ 241867 h 955271"/>
              <a:gd name="connsiteX68" fmla="*/ 3610489 w 5741575"/>
              <a:gd name="connsiteY68" fmla="*/ 244128 h 955271"/>
              <a:gd name="connsiteX69" fmla="*/ 3667539 w 5741575"/>
              <a:gd name="connsiteY69" fmla="*/ 263271 h 955271"/>
              <a:gd name="connsiteX70" fmla="*/ 3727614 w 5741575"/>
              <a:gd name="connsiteY70" fmla="*/ 258245 h 955271"/>
              <a:gd name="connsiteX71" fmla="*/ 3738369 w 5741575"/>
              <a:gd name="connsiteY71" fmla="*/ 234506 h 955271"/>
              <a:gd name="connsiteX72" fmla="*/ 3803670 w 5741575"/>
              <a:gd name="connsiteY72" fmla="*/ 236457 h 955271"/>
              <a:gd name="connsiteX73" fmla="*/ 3903080 w 5741575"/>
              <a:gd name="connsiteY73" fmla="*/ 241890 h 955271"/>
              <a:gd name="connsiteX74" fmla="*/ 3959588 w 5741575"/>
              <a:gd name="connsiteY74" fmla="*/ 239195 h 955271"/>
              <a:gd name="connsiteX75" fmla="*/ 4114838 w 5741575"/>
              <a:gd name="connsiteY75" fmla="*/ 238165 h 955271"/>
              <a:gd name="connsiteX76" fmla="*/ 4271023 w 5741575"/>
              <a:gd name="connsiteY76" fmla="*/ 241959 h 955271"/>
              <a:gd name="connsiteX77" fmla="*/ 4367397 w 5741575"/>
              <a:gd name="connsiteY77" fmla="*/ 271442 h 955271"/>
              <a:gd name="connsiteX78" fmla="*/ 4495366 w 5741575"/>
              <a:gd name="connsiteY78" fmla="*/ 271618 h 955271"/>
              <a:gd name="connsiteX79" fmla="*/ 4517347 w 5741575"/>
              <a:gd name="connsiteY79" fmla="*/ 275639 h 955271"/>
              <a:gd name="connsiteX80" fmla="*/ 4546116 w 5741575"/>
              <a:gd name="connsiteY80" fmla="*/ 268568 h 955271"/>
              <a:gd name="connsiteX81" fmla="*/ 4661259 w 5741575"/>
              <a:gd name="connsiteY81" fmla="*/ 238966 h 955271"/>
              <a:gd name="connsiteX82" fmla="*/ 4750403 w 5741575"/>
              <a:gd name="connsiteY82" fmla="*/ 204364 h 955271"/>
              <a:gd name="connsiteX83" fmla="*/ 4867614 w 5741575"/>
              <a:gd name="connsiteY83" fmla="*/ 208668 h 955271"/>
              <a:gd name="connsiteX84" fmla="*/ 4937036 w 5741575"/>
              <a:gd name="connsiteY84" fmla="*/ 195446 h 955271"/>
              <a:gd name="connsiteX85" fmla="*/ 5047626 w 5741575"/>
              <a:gd name="connsiteY85" fmla="*/ 149604 h 955271"/>
              <a:gd name="connsiteX86" fmla="*/ 5200247 w 5741575"/>
              <a:gd name="connsiteY86" fmla="*/ 142695 h 955271"/>
              <a:gd name="connsiteX87" fmla="*/ 5235691 w 5741575"/>
              <a:gd name="connsiteY87" fmla="*/ 173330 h 955271"/>
              <a:gd name="connsiteX88" fmla="*/ 5280133 w 5741575"/>
              <a:gd name="connsiteY88" fmla="*/ 189342 h 955271"/>
              <a:gd name="connsiteX89" fmla="*/ 5291963 w 5741575"/>
              <a:gd name="connsiteY89" fmla="*/ 139446 h 955271"/>
              <a:gd name="connsiteX90" fmla="*/ 5418472 w 5741575"/>
              <a:gd name="connsiteY90" fmla="*/ 89163 h 955271"/>
              <a:gd name="connsiteX91" fmla="*/ 5482354 w 5741575"/>
              <a:gd name="connsiteY91" fmla="*/ 69470 h 955271"/>
              <a:gd name="connsiteX92" fmla="*/ 5583280 w 5741575"/>
              <a:gd name="connsiteY92" fmla="*/ 49787 h 955271"/>
              <a:gd name="connsiteX93" fmla="*/ 5613766 w 5741575"/>
              <a:gd name="connsiteY93" fmla="*/ 41855 h 955271"/>
              <a:gd name="connsiteX94" fmla="*/ 5684952 w 5741575"/>
              <a:gd name="connsiteY94" fmla="*/ 26088 h 955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5741575" h="955271">
                <a:moveTo>
                  <a:pt x="5741575" y="0"/>
                </a:moveTo>
                <a:lnTo>
                  <a:pt x="5741575" y="955271"/>
                </a:lnTo>
                <a:lnTo>
                  <a:pt x="0" y="955271"/>
                </a:lnTo>
                <a:lnTo>
                  <a:pt x="8558" y="953971"/>
                </a:lnTo>
                <a:lnTo>
                  <a:pt x="16894" y="953847"/>
                </a:lnTo>
                <a:cubicBezTo>
                  <a:pt x="22474" y="953361"/>
                  <a:pt x="25973" y="952524"/>
                  <a:pt x="28156" y="951374"/>
                </a:cubicBezTo>
                <a:cubicBezTo>
                  <a:pt x="28201" y="951240"/>
                  <a:pt x="28247" y="951105"/>
                  <a:pt x="28293" y="950971"/>
                </a:cubicBezTo>
                <a:lnTo>
                  <a:pt x="39115" y="949326"/>
                </a:lnTo>
                <a:cubicBezTo>
                  <a:pt x="57701" y="947335"/>
                  <a:pt x="76089" y="946141"/>
                  <a:pt x="93851" y="945611"/>
                </a:cubicBezTo>
                <a:cubicBezTo>
                  <a:pt x="99905" y="923404"/>
                  <a:pt x="170209" y="932855"/>
                  <a:pt x="148657" y="898134"/>
                </a:cubicBezTo>
                <a:cubicBezTo>
                  <a:pt x="172173" y="896348"/>
                  <a:pt x="191809" y="908449"/>
                  <a:pt x="174554" y="886351"/>
                </a:cubicBezTo>
                <a:cubicBezTo>
                  <a:pt x="182014" y="885083"/>
                  <a:pt x="185699" y="882087"/>
                  <a:pt x="187633" y="878226"/>
                </a:cubicBezTo>
                <a:cubicBezTo>
                  <a:pt x="187742" y="877663"/>
                  <a:pt x="187852" y="877101"/>
                  <a:pt x="187961" y="876538"/>
                </a:cubicBezTo>
                <a:lnTo>
                  <a:pt x="240501" y="873150"/>
                </a:lnTo>
                <a:lnTo>
                  <a:pt x="246345" y="869942"/>
                </a:lnTo>
                <a:lnTo>
                  <a:pt x="282041" y="871263"/>
                </a:lnTo>
                <a:lnTo>
                  <a:pt x="299711" y="870064"/>
                </a:lnTo>
                <a:lnTo>
                  <a:pt x="306299" y="873609"/>
                </a:lnTo>
                <a:cubicBezTo>
                  <a:pt x="312531" y="875279"/>
                  <a:pt x="320316" y="874896"/>
                  <a:pt x="331571" y="869866"/>
                </a:cubicBezTo>
                <a:lnTo>
                  <a:pt x="333872" y="867971"/>
                </a:lnTo>
                <a:lnTo>
                  <a:pt x="356953" y="870334"/>
                </a:lnTo>
                <a:cubicBezTo>
                  <a:pt x="364772" y="872042"/>
                  <a:pt x="372199" y="874762"/>
                  <a:pt x="379005" y="878900"/>
                </a:cubicBezTo>
                <a:cubicBezTo>
                  <a:pt x="436788" y="836391"/>
                  <a:pt x="512367" y="847456"/>
                  <a:pt x="585428" y="826440"/>
                </a:cubicBezTo>
                <a:cubicBezTo>
                  <a:pt x="600236" y="776571"/>
                  <a:pt x="751447" y="800939"/>
                  <a:pt x="787156" y="838447"/>
                </a:cubicBezTo>
                <a:cubicBezTo>
                  <a:pt x="767750" y="789794"/>
                  <a:pt x="977582" y="857915"/>
                  <a:pt x="898586" y="808502"/>
                </a:cubicBezTo>
                <a:cubicBezTo>
                  <a:pt x="926099" y="807167"/>
                  <a:pt x="944922" y="782490"/>
                  <a:pt x="924063" y="770210"/>
                </a:cubicBezTo>
                <a:cubicBezTo>
                  <a:pt x="1015917" y="786259"/>
                  <a:pt x="1117953" y="728408"/>
                  <a:pt x="1212574" y="724238"/>
                </a:cubicBezTo>
                <a:cubicBezTo>
                  <a:pt x="1245879" y="677520"/>
                  <a:pt x="1233543" y="716744"/>
                  <a:pt x="1280768" y="699122"/>
                </a:cubicBezTo>
                <a:cubicBezTo>
                  <a:pt x="1280824" y="735474"/>
                  <a:pt x="1333787" y="667235"/>
                  <a:pt x="1352027" y="704323"/>
                </a:cubicBezTo>
                <a:cubicBezTo>
                  <a:pt x="1360044" y="699941"/>
                  <a:pt x="1367234" y="694526"/>
                  <a:pt x="1374314" y="688815"/>
                </a:cubicBezTo>
                <a:lnTo>
                  <a:pt x="1378034" y="685842"/>
                </a:lnTo>
                <a:lnTo>
                  <a:pt x="1395604" y="680460"/>
                </a:lnTo>
                <a:lnTo>
                  <a:pt x="1397206" y="670793"/>
                </a:lnTo>
                <a:lnTo>
                  <a:pt x="1421250" y="656855"/>
                </a:lnTo>
                <a:cubicBezTo>
                  <a:pt x="1430770" y="652893"/>
                  <a:pt x="1441623" y="650105"/>
                  <a:pt x="1454524" y="649224"/>
                </a:cubicBezTo>
                <a:cubicBezTo>
                  <a:pt x="1502655" y="660482"/>
                  <a:pt x="1556151" y="606226"/>
                  <a:pt x="1616217" y="622107"/>
                </a:cubicBezTo>
                <a:cubicBezTo>
                  <a:pt x="1637755" y="624837"/>
                  <a:pt x="1701030" y="614257"/>
                  <a:pt x="1710928" y="600666"/>
                </a:cubicBezTo>
                <a:cubicBezTo>
                  <a:pt x="1723693" y="596072"/>
                  <a:pt x="1739861" y="597834"/>
                  <a:pt x="1743718" y="584327"/>
                </a:cubicBezTo>
                <a:cubicBezTo>
                  <a:pt x="1751098" y="567647"/>
                  <a:pt x="1801421" y="583831"/>
                  <a:pt x="1791651" y="567019"/>
                </a:cubicBezTo>
                <a:cubicBezTo>
                  <a:pt x="1827282" y="577929"/>
                  <a:pt x="1847642" y="542228"/>
                  <a:pt x="1873778" y="530130"/>
                </a:cubicBezTo>
                <a:cubicBezTo>
                  <a:pt x="1902425" y="541995"/>
                  <a:pt x="1929013" y="504913"/>
                  <a:pt x="1988411" y="491599"/>
                </a:cubicBezTo>
                <a:cubicBezTo>
                  <a:pt x="2020077" y="505546"/>
                  <a:pt x="2028363" y="482381"/>
                  <a:pt x="2085507" y="498527"/>
                </a:cubicBezTo>
                <a:cubicBezTo>
                  <a:pt x="2086719" y="495769"/>
                  <a:pt x="2088490" y="493104"/>
                  <a:pt x="2090767" y="490616"/>
                </a:cubicBezTo>
                <a:cubicBezTo>
                  <a:pt x="2103992" y="476161"/>
                  <a:pt x="2131025" y="470659"/>
                  <a:pt x="2151143" y="478332"/>
                </a:cubicBezTo>
                <a:cubicBezTo>
                  <a:pt x="2240088" y="497642"/>
                  <a:pt x="2310118" y="483043"/>
                  <a:pt x="2378710" y="477570"/>
                </a:cubicBezTo>
                <a:cubicBezTo>
                  <a:pt x="2454975" y="467585"/>
                  <a:pt x="2391576" y="437831"/>
                  <a:pt x="2496256" y="452396"/>
                </a:cubicBezTo>
                <a:cubicBezTo>
                  <a:pt x="2501503" y="436899"/>
                  <a:pt x="2513119" y="433980"/>
                  <a:pt x="2535387" y="436645"/>
                </a:cubicBezTo>
                <a:cubicBezTo>
                  <a:pt x="2572084" y="430778"/>
                  <a:pt x="2557124" y="397207"/>
                  <a:pt x="2601109" y="410678"/>
                </a:cubicBezTo>
                <a:cubicBezTo>
                  <a:pt x="2588000" y="393616"/>
                  <a:pt x="2667428" y="390302"/>
                  <a:pt x="2643855" y="374482"/>
                </a:cubicBezTo>
                <a:cubicBezTo>
                  <a:pt x="2648277" y="369169"/>
                  <a:pt x="2652937" y="366761"/>
                  <a:pt x="2657726" y="365841"/>
                </a:cubicBezTo>
                <a:cubicBezTo>
                  <a:pt x="2667303" y="363999"/>
                  <a:pt x="2677395" y="368107"/>
                  <a:pt x="2687125" y="366820"/>
                </a:cubicBezTo>
                <a:lnTo>
                  <a:pt x="2697479" y="361430"/>
                </a:lnTo>
                <a:lnTo>
                  <a:pt x="2701547" y="361545"/>
                </a:lnTo>
                <a:lnTo>
                  <a:pt x="2711054" y="360597"/>
                </a:lnTo>
                <a:lnTo>
                  <a:pt x="2710438" y="366958"/>
                </a:lnTo>
                <a:cubicBezTo>
                  <a:pt x="2708955" y="373111"/>
                  <a:pt x="2708038" y="379788"/>
                  <a:pt x="2722936" y="377633"/>
                </a:cubicBezTo>
                <a:cubicBezTo>
                  <a:pt x="2753511" y="370170"/>
                  <a:pt x="2766475" y="394972"/>
                  <a:pt x="2777227" y="368972"/>
                </a:cubicBezTo>
                <a:lnTo>
                  <a:pt x="2779510" y="361652"/>
                </a:lnTo>
                <a:lnTo>
                  <a:pt x="2786278" y="359869"/>
                </a:lnTo>
                <a:cubicBezTo>
                  <a:pt x="2789994" y="359750"/>
                  <a:pt x="2792255" y="361281"/>
                  <a:pt x="2792101" y="365927"/>
                </a:cubicBezTo>
                <a:cubicBezTo>
                  <a:pt x="2819315" y="344279"/>
                  <a:pt x="2855630" y="370297"/>
                  <a:pt x="2885545" y="372818"/>
                </a:cubicBezTo>
                <a:cubicBezTo>
                  <a:pt x="2905895" y="352581"/>
                  <a:pt x="2948591" y="377825"/>
                  <a:pt x="3009558" y="370573"/>
                </a:cubicBezTo>
                <a:cubicBezTo>
                  <a:pt x="3031640" y="347442"/>
                  <a:pt x="3050695" y="365935"/>
                  <a:pt x="3095010" y="332454"/>
                </a:cubicBezTo>
                <a:cubicBezTo>
                  <a:pt x="3097485" y="334582"/>
                  <a:pt x="3100426" y="336441"/>
                  <a:pt x="3103742" y="337974"/>
                </a:cubicBezTo>
                <a:cubicBezTo>
                  <a:pt x="3123005" y="346878"/>
                  <a:pt x="3150475" y="343067"/>
                  <a:pt x="3165093" y="329459"/>
                </a:cubicBezTo>
                <a:cubicBezTo>
                  <a:pt x="3236951" y="282673"/>
                  <a:pt x="3308286" y="273118"/>
                  <a:pt x="3373785" y="255680"/>
                </a:cubicBezTo>
                <a:cubicBezTo>
                  <a:pt x="3448540" y="239861"/>
                  <a:pt x="3405238" y="287846"/>
                  <a:pt x="3493851" y="240255"/>
                </a:cubicBezTo>
                <a:cubicBezTo>
                  <a:pt x="3506326" y="252723"/>
                  <a:pt x="3518405" y="251593"/>
                  <a:pt x="3537470" y="241867"/>
                </a:cubicBezTo>
                <a:cubicBezTo>
                  <a:pt x="3573967" y="235226"/>
                  <a:pt x="3576893" y="270855"/>
                  <a:pt x="3610489" y="244128"/>
                </a:cubicBezTo>
                <a:cubicBezTo>
                  <a:pt x="3606935" y="264036"/>
                  <a:pt x="3681284" y="241075"/>
                  <a:pt x="3667539" y="263271"/>
                </a:cubicBezTo>
                <a:cubicBezTo>
                  <a:pt x="3694251" y="276940"/>
                  <a:pt x="3701441" y="246803"/>
                  <a:pt x="3727614" y="258245"/>
                </a:cubicBezTo>
                <a:cubicBezTo>
                  <a:pt x="3754952" y="257751"/>
                  <a:pt x="3708960" y="240314"/>
                  <a:pt x="3738369" y="234506"/>
                </a:cubicBezTo>
                <a:cubicBezTo>
                  <a:pt x="3774580" y="230879"/>
                  <a:pt x="3768868" y="196201"/>
                  <a:pt x="3803670" y="236457"/>
                </a:cubicBezTo>
                <a:cubicBezTo>
                  <a:pt x="3839567" y="220301"/>
                  <a:pt x="3850064" y="239151"/>
                  <a:pt x="3903080" y="241890"/>
                </a:cubicBezTo>
                <a:cubicBezTo>
                  <a:pt x="3922859" y="227800"/>
                  <a:pt x="3941005" y="230826"/>
                  <a:pt x="3959588" y="239195"/>
                </a:cubicBezTo>
                <a:cubicBezTo>
                  <a:pt x="4009252" y="229421"/>
                  <a:pt x="4057491" y="239376"/>
                  <a:pt x="4114838" y="238165"/>
                </a:cubicBezTo>
                <a:cubicBezTo>
                  <a:pt x="4173784" y="217210"/>
                  <a:pt x="4209756" y="243378"/>
                  <a:pt x="4271023" y="241959"/>
                </a:cubicBezTo>
                <a:cubicBezTo>
                  <a:pt x="4326191" y="205535"/>
                  <a:pt x="4316856" y="279258"/>
                  <a:pt x="4367397" y="271442"/>
                </a:cubicBezTo>
                <a:cubicBezTo>
                  <a:pt x="4446016" y="235091"/>
                  <a:pt x="4369000" y="295343"/>
                  <a:pt x="4495366" y="271618"/>
                </a:cubicBezTo>
                <a:cubicBezTo>
                  <a:pt x="4501905" y="266287"/>
                  <a:pt x="4518077" y="269240"/>
                  <a:pt x="4517347" y="275639"/>
                </a:cubicBezTo>
                <a:cubicBezTo>
                  <a:pt x="4525170" y="272832"/>
                  <a:pt x="4542809" y="258800"/>
                  <a:pt x="4546116" y="268568"/>
                </a:cubicBezTo>
                <a:cubicBezTo>
                  <a:pt x="4586961" y="265354"/>
                  <a:pt x="4626617" y="255160"/>
                  <a:pt x="4661259" y="238966"/>
                </a:cubicBezTo>
                <a:cubicBezTo>
                  <a:pt x="4741966" y="247639"/>
                  <a:pt x="4693066" y="205693"/>
                  <a:pt x="4750403" y="204364"/>
                </a:cubicBezTo>
                <a:cubicBezTo>
                  <a:pt x="4798501" y="219113"/>
                  <a:pt x="4813319" y="201253"/>
                  <a:pt x="4867614" y="208668"/>
                </a:cubicBezTo>
                <a:cubicBezTo>
                  <a:pt x="4881621" y="174373"/>
                  <a:pt x="4917566" y="206761"/>
                  <a:pt x="4937036" y="195446"/>
                </a:cubicBezTo>
                <a:cubicBezTo>
                  <a:pt x="4974214" y="229763"/>
                  <a:pt x="5013321" y="152474"/>
                  <a:pt x="5047626" y="149604"/>
                </a:cubicBezTo>
                <a:cubicBezTo>
                  <a:pt x="5106046" y="150576"/>
                  <a:pt x="5172786" y="183138"/>
                  <a:pt x="5200247" y="142695"/>
                </a:cubicBezTo>
                <a:cubicBezTo>
                  <a:pt x="5206135" y="157748"/>
                  <a:pt x="5203071" y="179288"/>
                  <a:pt x="5235691" y="173330"/>
                </a:cubicBezTo>
                <a:cubicBezTo>
                  <a:pt x="5249654" y="179935"/>
                  <a:pt x="5254450" y="203448"/>
                  <a:pt x="5280133" y="189342"/>
                </a:cubicBezTo>
                <a:cubicBezTo>
                  <a:pt x="5244836" y="171370"/>
                  <a:pt x="5299493" y="163568"/>
                  <a:pt x="5291963" y="139446"/>
                </a:cubicBezTo>
                <a:cubicBezTo>
                  <a:pt x="5331555" y="120349"/>
                  <a:pt x="5427790" y="132865"/>
                  <a:pt x="5418472" y="89163"/>
                </a:cubicBezTo>
                <a:cubicBezTo>
                  <a:pt x="5428057" y="62053"/>
                  <a:pt x="5484665" y="97616"/>
                  <a:pt x="5482354" y="69470"/>
                </a:cubicBezTo>
                <a:cubicBezTo>
                  <a:pt x="5507119" y="85574"/>
                  <a:pt x="5545363" y="52240"/>
                  <a:pt x="5583280" y="49787"/>
                </a:cubicBezTo>
                <a:cubicBezTo>
                  <a:pt x="5589344" y="36484"/>
                  <a:pt x="5598103" y="36349"/>
                  <a:pt x="5613766" y="41855"/>
                </a:cubicBezTo>
                <a:cubicBezTo>
                  <a:pt x="5636621" y="41086"/>
                  <a:pt x="5660728" y="35034"/>
                  <a:pt x="5684952" y="26088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fbeelding 6" descr="Afbeelding met zoogdier, tekst, Lettertype, ontwerp&#10;&#10;Automatisch gegenereerde beschrijving">
            <a:extLst>
              <a:ext uri="{FF2B5EF4-FFF2-40B4-BE49-F238E27FC236}">
                <a16:creationId xmlns:a16="http://schemas.microsoft.com/office/drawing/2014/main" id="{155EB925-7821-EF2C-024F-E5A36026DD4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072" y="6105329"/>
            <a:ext cx="2427971" cy="752671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0" y="3553097"/>
            <a:ext cx="51554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b="1" dirty="0" smtClean="0"/>
              <a:t>Eerste </a:t>
            </a:r>
            <a:r>
              <a:rPr lang="nl-NL" b="1" dirty="0"/>
              <a:t>chihuahuafokker bestraft voor fokken met te korte snuit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0" t="-8933" r="1949" b="21089"/>
          <a:stretch/>
        </p:blipFill>
        <p:spPr>
          <a:xfrm>
            <a:off x="5568944" y="3164189"/>
            <a:ext cx="6623055" cy="3693811"/>
          </a:xfrm>
          <a:prstGeom prst="rect">
            <a:avLst/>
          </a:prstGeom>
        </p:spPr>
      </p:pic>
      <p:sp>
        <p:nvSpPr>
          <p:cNvPr id="8" name="Rechthoek 7"/>
          <p:cNvSpPr/>
          <p:nvPr/>
        </p:nvSpPr>
        <p:spPr>
          <a:xfrm>
            <a:off x="5598894" y="3553097"/>
            <a:ext cx="51603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b="1" dirty="0">
                <a:solidFill>
                  <a:schemeClr val="bg1"/>
                </a:solidFill>
              </a:rPr>
              <a:t>Fokverbod voor fokker Perzische showkatten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160578" y="2106546"/>
            <a:ext cx="528078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 smtClean="0"/>
              <a:t>Boete 3000 euro voor fokker Franse bulldogs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 smtClean="0"/>
              <a:t>Scottish </a:t>
            </a:r>
            <a:r>
              <a:rPr lang="nl-NL" dirty="0" err="1" smtClean="0"/>
              <a:t>fold</a:t>
            </a:r>
            <a:r>
              <a:rPr lang="nl-NL" dirty="0" smtClean="0"/>
              <a:t> fokkers bestraft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 smtClean="0"/>
              <a:t>Fokkers van </a:t>
            </a:r>
            <a:r>
              <a:rPr lang="nl-NL" dirty="0" err="1" smtClean="0"/>
              <a:t>Peke</a:t>
            </a:r>
            <a:r>
              <a:rPr lang="nl-NL" dirty="0" smtClean="0"/>
              <a:t> face perzen gestraft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 smtClean="0"/>
              <a:t>Mopshondenfokker krijgt fokverbod</a:t>
            </a:r>
          </a:p>
          <a:p>
            <a:endParaRPr lang="nl-NL" sz="1400" dirty="0" smtClean="0"/>
          </a:p>
          <a:p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0" t="12448" r="370" b="-3433"/>
          <a:stretch/>
        </p:blipFill>
        <p:spPr>
          <a:xfrm>
            <a:off x="5568943" y="-1"/>
            <a:ext cx="6637474" cy="3693695"/>
          </a:xfrm>
          <a:prstGeom prst="rect">
            <a:avLst/>
          </a:prstGeom>
        </p:spPr>
      </p:pic>
      <p:sp>
        <p:nvSpPr>
          <p:cNvPr id="12" name="Rechthoek 11"/>
          <p:cNvSpPr/>
          <p:nvPr/>
        </p:nvSpPr>
        <p:spPr>
          <a:xfrm>
            <a:off x="5598893" y="3063792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b="1" dirty="0" smtClean="0"/>
              <a:t>Mopshondenfokker krijgt fokverbod </a:t>
            </a:r>
            <a:endParaRPr lang="nl-NL" b="1" dirty="0"/>
          </a:p>
        </p:txBody>
      </p:sp>
    </p:spTree>
    <p:extLst>
      <p:ext uri="{BB962C8B-B14F-4D97-AF65-F5344CB8AC3E}">
        <p14:creationId xmlns:p14="http://schemas.microsoft.com/office/powerpoint/2010/main" val="267554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C00000"/>
                </a:solidFill>
              </a:rPr>
              <a:t>Houdverbod &amp; </a:t>
            </a:r>
            <a:r>
              <a:rPr lang="nl-NL" dirty="0" err="1" smtClean="0">
                <a:solidFill>
                  <a:srgbClr val="C00000"/>
                </a:solidFill>
              </a:rPr>
              <a:t>vertoningverbod</a:t>
            </a:r>
            <a:endParaRPr lang="nl-NL" dirty="0">
              <a:solidFill>
                <a:srgbClr val="C000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H</a:t>
            </a:r>
            <a:r>
              <a:rPr lang="nl-NL" dirty="0" smtClean="0"/>
              <a:t>oudverbod aangekondigd voor honden en katten met schadelijke uiterlijke kenmerken </a:t>
            </a:r>
          </a:p>
          <a:p>
            <a:r>
              <a:rPr lang="nl-NL" dirty="0"/>
              <a:t>V</a:t>
            </a:r>
            <a:r>
              <a:rPr lang="nl-NL" dirty="0" smtClean="0"/>
              <a:t>ertoningsverbod aangekondigd</a:t>
            </a:r>
            <a:endParaRPr lang="nl-NL" dirty="0"/>
          </a:p>
          <a:p>
            <a:r>
              <a:rPr lang="nl-NL" dirty="0" smtClean="0"/>
              <a:t>Wetten worden voorbereid</a:t>
            </a:r>
          </a:p>
          <a:p>
            <a:r>
              <a:rPr lang="nl-NL" dirty="0" smtClean="0"/>
              <a:t>Welke kenmerken eronder gaan vallen is nu nog niet duidelijk</a:t>
            </a:r>
            <a:endParaRPr lang="nl-NL" dirty="0"/>
          </a:p>
          <a:p>
            <a:r>
              <a:rPr lang="nl-NL" dirty="0" smtClean="0"/>
              <a:t>De wetten komen er</a:t>
            </a:r>
          </a:p>
          <a:p>
            <a:r>
              <a:rPr lang="nl-NL" dirty="0" smtClean="0"/>
              <a:t>Scottish </a:t>
            </a:r>
            <a:r>
              <a:rPr lang="nl-NL" dirty="0" err="1" smtClean="0"/>
              <a:t>fold</a:t>
            </a:r>
            <a:r>
              <a:rPr lang="nl-NL" dirty="0" smtClean="0"/>
              <a:t> al per 1 jan 2025 </a:t>
            </a:r>
            <a:r>
              <a:rPr lang="nl-NL" dirty="0" err="1" smtClean="0"/>
              <a:t>ws</a:t>
            </a:r>
            <a:endParaRPr lang="nl-NL" dirty="0" smtClean="0"/>
          </a:p>
          <a:p>
            <a:r>
              <a:rPr lang="nl-NL" dirty="0" smtClean="0"/>
              <a:t>Meld reclames tot dan bij D&amp;R </a:t>
            </a:r>
          </a:p>
          <a:p>
            <a:r>
              <a:rPr lang="nl-NL" dirty="0" smtClean="0"/>
              <a:t>Bijna 250 bedrijven al gestopt</a:t>
            </a:r>
            <a:endParaRPr lang="nl-NL" dirty="0" smtClean="0"/>
          </a:p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485" y="3902529"/>
            <a:ext cx="5094515" cy="2955471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7210698" y="3844064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b="1" dirty="0"/>
              <a:t>Swiffer stopt met reclames </a:t>
            </a:r>
            <a:r>
              <a:rPr lang="nl-NL" b="1" dirty="0" smtClean="0"/>
              <a:t>met kortsnuiten</a:t>
            </a:r>
            <a:endParaRPr lang="nl-NL" b="1" dirty="0"/>
          </a:p>
        </p:txBody>
      </p:sp>
    </p:spTree>
    <p:extLst>
      <p:ext uri="{BB962C8B-B14F-4D97-AF65-F5344CB8AC3E}">
        <p14:creationId xmlns:p14="http://schemas.microsoft.com/office/powerpoint/2010/main" val="4288539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C00000"/>
                </a:solidFill>
              </a:rPr>
              <a:t>Kortsnuitige kat &amp; dierenrechten</a:t>
            </a:r>
            <a:endParaRPr lang="nl-NL" dirty="0">
              <a:solidFill>
                <a:srgbClr val="C00000"/>
              </a:solidFill>
            </a:endParaRPr>
          </a:p>
        </p:txBody>
      </p:sp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AAFC1A86-C7B9-9ABC-66AE-533E99B8277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050878" y="1825624"/>
            <a:ext cx="10505395" cy="476676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0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8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2pPr>
            <a:lvl3pPr marL="60579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3pPr>
            <a:lvl4pPr marL="630936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4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4pPr>
            <a:lvl5pPr marL="82296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4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Vijf vrijheden van dieren, verankerd in de wet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dieren zijn </a:t>
            </a:r>
            <a:r>
              <a:rPr lang="nl-NL" sz="3200" dirty="0">
                <a:solidFill>
                  <a:srgbClr val="FF0000"/>
                </a:solidFill>
              </a:rPr>
              <a:t>vrij van honger en dorst</a:t>
            </a:r>
            <a:r>
              <a:rPr lang="nl-NL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Ze hebben gemakkelijk toegang tot vers water en een adequaat rantsoen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dieren zijn </a:t>
            </a:r>
            <a:r>
              <a:rPr lang="nl-NL" sz="3200" dirty="0">
                <a:solidFill>
                  <a:srgbClr val="FF0000"/>
                </a:solidFill>
              </a:rPr>
              <a:t>vrij van ongemak</a:t>
            </a:r>
            <a:r>
              <a:rPr lang="nl-NL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... 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dieren zijn </a:t>
            </a:r>
            <a:r>
              <a:rPr lang="nl-NL" sz="3200" dirty="0">
                <a:solidFill>
                  <a:srgbClr val="FF0000"/>
                </a:solidFill>
              </a:rPr>
              <a:t>vrij van pijn, verwonding en ziekte</a:t>
            </a:r>
            <a:r>
              <a:rPr lang="nl-NL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dieren zijn </a:t>
            </a:r>
            <a:r>
              <a:rPr lang="nl-NL" sz="3200" dirty="0">
                <a:solidFill>
                  <a:srgbClr val="FF0000"/>
                </a:solidFill>
              </a:rPr>
              <a:t>vrij van angst en stress</a:t>
            </a:r>
            <a:r>
              <a:rPr lang="nl-NL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dieren zijn </a:t>
            </a:r>
            <a:r>
              <a:rPr lang="nl-NL" sz="3200" dirty="0">
                <a:solidFill>
                  <a:srgbClr val="FF0000"/>
                </a:solidFill>
              </a:rPr>
              <a:t>vrij om normaal gedrag te vertonen</a:t>
            </a:r>
          </a:p>
          <a:p>
            <a:pPr marL="0" indent="0">
              <a:buNone/>
            </a:pP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 smtClean="0"/>
              <a:t>Worden </a:t>
            </a:r>
            <a:r>
              <a:rPr lang="en-US" sz="3200" b="1" dirty="0" err="1" smtClean="0"/>
              <a:t>deze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katten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wettelijk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wel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genoeg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beschermd</a:t>
            </a:r>
            <a:r>
              <a:rPr lang="en-US" sz="3200" b="1" dirty="0" smtClean="0"/>
              <a:t>?</a:t>
            </a:r>
            <a:r>
              <a:rPr lang="en-US" sz="3200" b="1" dirty="0" smtClean="0"/>
              <a:t/>
            </a:r>
            <a:br>
              <a:rPr lang="en-US" sz="3200" b="1" dirty="0" smtClean="0"/>
            </a:br>
            <a:endParaRPr lang="en-US" sz="1800" dirty="0" smtClean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01191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C00000"/>
                </a:solidFill>
              </a:rPr>
              <a:t>Wat kan je zelf doen </a:t>
            </a:r>
            <a:endParaRPr lang="nl-NL" dirty="0">
              <a:solidFill>
                <a:srgbClr val="C000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74349" y="1932508"/>
            <a:ext cx="9810604" cy="442875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nl-NL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 het gesprek aan - Laat mensen zich </a:t>
            </a:r>
            <a:r>
              <a:rPr lang="nl-NL" b="1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inleven</a:t>
            </a:r>
          </a:p>
          <a:p>
            <a:pPr marL="0" indent="0">
              <a:buNone/>
            </a:pPr>
            <a:endParaRPr lang="nl-NL" b="1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nl-NL" b="1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Deel de campagne / bestel folders en posters</a:t>
            </a:r>
            <a:endParaRPr lang="nl-NL" b="1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nl-NL" b="1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nl-NL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Meld een foute fokker bij de NVWA </a:t>
            </a:r>
          </a:p>
          <a:p>
            <a:endParaRPr lang="nl-NL" b="1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nl-NL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Bespreek het leed op dat moment! </a:t>
            </a:r>
            <a:r>
              <a:rPr lang="nl-NL" b="1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operaties </a:t>
            </a:r>
            <a:r>
              <a:rPr lang="nl-NL" b="1" dirty="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enz</a:t>
            </a:r>
            <a:endParaRPr lang="nl-NL" b="1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nl-NL" b="1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nl-NL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Bespreek de optie van het fokken van een nest: gezonde dieren</a:t>
            </a:r>
            <a:endParaRPr lang="nl-NL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nl-NL" sz="3200" b="1" dirty="0" err="1">
                <a:solidFill>
                  <a:srgbClr val="C00000"/>
                </a:solidFill>
              </a:rPr>
              <a:t>Paraveterinairen</a:t>
            </a:r>
            <a:r>
              <a:rPr lang="nl-NL" sz="3200" b="1" dirty="0">
                <a:solidFill>
                  <a:srgbClr val="C00000"/>
                </a:solidFill>
              </a:rPr>
              <a:t>/hulpverleners/dierenbeschermers zijn betere boodschappers </a:t>
            </a:r>
            <a:endParaRPr lang="nl-NL" sz="3200" b="1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nl-NL" dirty="0">
              <a:solidFill>
                <a:schemeClr val="tx2"/>
              </a:solidFill>
            </a:endParaRPr>
          </a:p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586" y="358794"/>
            <a:ext cx="4219603" cy="353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048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F821940F-7A1D-4ACC-85B4-A932898ABB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BAB0BC72-1C3A-421F-AB0A-D480DA93F9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228763" cy="6858000"/>
          </a:xfrm>
          <a:custGeom>
            <a:avLst/>
            <a:gdLst>
              <a:gd name="connsiteX0" fmla="*/ 0 w 7228763"/>
              <a:gd name="connsiteY0" fmla="*/ 0 h 6858000"/>
              <a:gd name="connsiteX1" fmla="*/ 501961 w 7228763"/>
              <a:gd name="connsiteY1" fmla="*/ 0 h 6858000"/>
              <a:gd name="connsiteX2" fmla="*/ 723901 w 7228763"/>
              <a:gd name="connsiteY2" fmla="*/ 0 h 6858000"/>
              <a:gd name="connsiteX3" fmla="*/ 7228583 w 7228763"/>
              <a:gd name="connsiteY3" fmla="*/ 0 h 6858000"/>
              <a:gd name="connsiteX4" fmla="*/ 7228763 w 7228763"/>
              <a:gd name="connsiteY4" fmla="*/ 1 h 6858000"/>
              <a:gd name="connsiteX5" fmla="*/ 7221350 w 7228763"/>
              <a:gd name="connsiteY5" fmla="*/ 30700 h 6858000"/>
              <a:gd name="connsiteX6" fmla="*/ 7199900 w 7228763"/>
              <a:gd name="connsiteY6" fmla="*/ 310025 h 6858000"/>
              <a:gd name="connsiteX7" fmla="*/ 7214938 w 7228763"/>
              <a:gd name="connsiteY7" fmla="*/ 443960 h 6858000"/>
              <a:gd name="connsiteX8" fmla="*/ 7174238 w 7228763"/>
              <a:gd name="connsiteY8" fmla="*/ 642659 h 6858000"/>
              <a:gd name="connsiteX9" fmla="*/ 7166213 w 7228763"/>
              <a:gd name="connsiteY9" fmla="*/ 673307 h 6858000"/>
              <a:gd name="connsiteX10" fmla="*/ 7128963 w 7228763"/>
              <a:gd name="connsiteY10" fmla="*/ 839641 h 6858000"/>
              <a:gd name="connsiteX11" fmla="*/ 7066183 w 7228763"/>
              <a:gd name="connsiteY11" fmla="*/ 958357 h 6858000"/>
              <a:gd name="connsiteX12" fmla="*/ 7070620 w 7228763"/>
              <a:gd name="connsiteY12" fmla="*/ 963398 h 6858000"/>
              <a:gd name="connsiteX13" fmla="*/ 7022851 w 7228763"/>
              <a:gd name="connsiteY13" fmla="*/ 1117169 h 6858000"/>
              <a:gd name="connsiteX14" fmla="*/ 7019920 w 7228763"/>
              <a:gd name="connsiteY14" fmla="*/ 1144352 h 6858000"/>
              <a:gd name="connsiteX15" fmla="*/ 7021476 w 7228763"/>
              <a:gd name="connsiteY15" fmla="*/ 1164484 h 6858000"/>
              <a:gd name="connsiteX16" fmla="*/ 7005576 w 7228763"/>
              <a:gd name="connsiteY16" fmla="*/ 1213829 h 6858000"/>
              <a:gd name="connsiteX17" fmla="*/ 6970919 w 7228763"/>
              <a:gd name="connsiteY17" fmla="*/ 1294823 h 6858000"/>
              <a:gd name="connsiteX18" fmla="*/ 6965413 w 7228763"/>
              <a:gd name="connsiteY18" fmla="*/ 1312193 h 6858000"/>
              <a:gd name="connsiteX19" fmla="*/ 6968106 w 7228763"/>
              <a:gd name="connsiteY19" fmla="*/ 1327626 h 6858000"/>
              <a:gd name="connsiteX20" fmla="*/ 6975202 w 7228763"/>
              <a:gd name="connsiteY20" fmla="*/ 1331644 h 6858000"/>
              <a:gd name="connsiteX21" fmla="*/ 6973366 w 7228763"/>
              <a:gd name="connsiteY21" fmla="*/ 1341276 h 6858000"/>
              <a:gd name="connsiteX22" fmla="*/ 6974428 w 7228763"/>
              <a:gd name="connsiteY22" fmla="*/ 1343945 h 6858000"/>
              <a:gd name="connsiteX23" fmla="*/ 6978971 w 7228763"/>
              <a:gd name="connsiteY23" fmla="*/ 1359134 h 6858000"/>
              <a:gd name="connsiteX24" fmla="*/ 6946335 w 7228763"/>
              <a:gd name="connsiteY24" fmla="*/ 1427803 h 6858000"/>
              <a:gd name="connsiteX25" fmla="*/ 6907208 w 7228763"/>
              <a:gd name="connsiteY25" fmla="*/ 1540278 h 6858000"/>
              <a:gd name="connsiteX26" fmla="*/ 6901698 w 7228763"/>
              <a:gd name="connsiteY26" fmla="*/ 1547262 h 6858000"/>
              <a:gd name="connsiteX27" fmla="*/ 6902877 w 7228763"/>
              <a:gd name="connsiteY27" fmla="*/ 1577056 h 6858000"/>
              <a:gd name="connsiteX28" fmla="*/ 6904067 w 7228763"/>
              <a:gd name="connsiteY28" fmla="*/ 1595898 h 6858000"/>
              <a:gd name="connsiteX29" fmla="*/ 6891817 w 7228763"/>
              <a:gd name="connsiteY29" fmla="*/ 1703726 h 6858000"/>
              <a:gd name="connsiteX30" fmla="*/ 6898520 w 7228763"/>
              <a:gd name="connsiteY30" fmla="*/ 1809535 h 6858000"/>
              <a:gd name="connsiteX31" fmla="*/ 6897783 w 7228763"/>
              <a:gd name="connsiteY31" fmla="*/ 2018310 h 6858000"/>
              <a:gd name="connsiteX32" fmla="*/ 6887647 w 7228763"/>
              <a:gd name="connsiteY32" fmla="*/ 2071355 h 6858000"/>
              <a:gd name="connsiteX33" fmla="*/ 6888952 w 7228763"/>
              <a:gd name="connsiteY33" fmla="*/ 2141166 h 6858000"/>
              <a:gd name="connsiteX34" fmla="*/ 6887101 w 7228763"/>
              <a:gd name="connsiteY34" fmla="*/ 2154548 h 6858000"/>
              <a:gd name="connsiteX35" fmla="*/ 6880519 w 7228763"/>
              <a:gd name="connsiteY35" fmla="*/ 2158153 h 6858000"/>
              <a:gd name="connsiteX36" fmla="*/ 6873389 w 7228763"/>
              <a:gd name="connsiteY36" fmla="*/ 2178174 h 6858000"/>
              <a:gd name="connsiteX37" fmla="*/ 6871679 w 7228763"/>
              <a:gd name="connsiteY37" fmla="*/ 2202858 h 6858000"/>
              <a:gd name="connsiteX38" fmla="*/ 6870321 w 7228763"/>
              <a:gd name="connsiteY38" fmla="*/ 2320214 h 6858000"/>
              <a:gd name="connsiteX39" fmla="*/ 6857787 w 7228763"/>
              <a:gd name="connsiteY39" fmla="*/ 2417011 h 6858000"/>
              <a:gd name="connsiteX40" fmla="*/ 6850905 w 7228763"/>
              <a:gd name="connsiteY40" fmla="*/ 2454207 h 6858000"/>
              <a:gd name="connsiteX41" fmla="*/ 6848900 w 7228763"/>
              <a:gd name="connsiteY41" fmla="*/ 2487203 h 6858000"/>
              <a:gd name="connsiteX42" fmla="*/ 6837487 w 7228763"/>
              <a:gd name="connsiteY42" fmla="*/ 2512282 h 6858000"/>
              <a:gd name="connsiteX43" fmla="*/ 6838494 w 7228763"/>
              <a:gd name="connsiteY43" fmla="*/ 2514318 h 6858000"/>
              <a:gd name="connsiteX44" fmla="*/ 6863982 w 7228763"/>
              <a:gd name="connsiteY44" fmla="*/ 2574334 h 6858000"/>
              <a:gd name="connsiteX45" fmla="*/ 6862893 w 7228763"/>
              <a:gd name="connsiteY45" fmla="*/ 2579877 h 6858000"/>
              <a:gd name="connsiteX46" fmla="*/ 6863047 w 7228763"/>
              <a:gd name="connsiteY46" fmla="*/ 2608928 h 6858000"/>
              <a:gd name="connsiteX47" fmla="*/ 6862462 w 7228763"/>
              <a:gd name="connsiteY47" fmla="*/ 2613111 h 6858000"/>
              <a:gd name="connsiteX48" fmla="*/ 6854084 w 7228763"/>
              <a:gd name="connsiteY48" fmla="*/ 2621996 h 6858000"/>
              <a:gd name="connsiteX49" fmla="*/ 6856559 w 7228763"/>
              <a:gd name="connsiteY49" fmla="*/ 2634265 h 6858000"/>
              <a:gd name="connsiteX50" fmla="*/ 6847985 w 7228763"/>
              <a:gd name="connsiteY50" fmla="*/ 2647237 h 6858000"/>
              <a:gd name="connsiteX51" fmla="*/ 6854115 w 7228763"/>
              <a:gd name="connsiteY51" fmla="*/ 2650786 h 6858000"/>
              <a:gd name="connsiteX52" fmla="*/ 6859942 w 7228763"/>
              <a:gd name="connsiteY52" fmla="*/ 2661993 h 6858000"/>
              <a:gd name="connsiteX53" fmla="*/ 6851884 w 7228763"/>
              <a:gd name="connsiteY53" fmla="*/ 2670949 h 6858000"/>
              <a:gd name="connsiteX54" fmla="*/ 6846115 w 7228763"/>
              <a:gd name="connsiteY54" fmla="*/ 2690255 h 6858000"/>
              <a:gd name="connsiteX55" fmla="*/ 6846964 w 7228763"/>
              <a:gd name="connsiteY55" fmla="*/ 2695683 h 6858000"/>
              <a:gd name="connsiteX56" fmla="*/ 6836011 w 7228763"/>
              <a:gd name="connsiteY56" fmla="*/ 2713964 h 6858000"/>
              <a:gd name="connsiteX57" fmla="*/ 6830478 w 7228763"/>
              <a:gd name="connsiteY57" fmla="*/ 2730175 h 6858000"/>
              <a:gd name="connsiteX58" fmla="*/ 6841091 w 7228763"/>
              <a:gd name="connsiteY58" fmla="*/ 2763497 h 6858000"/>
              <a:gd name="connsiteX59" fmla="*/ 6803520 w 7228763"/>
              <a:gd name="connsiteY59" fmla="*/ 3051539 h 6858000"/>
              <a:gd name="connsiteX60" fmla="*/ 6733280 w 7228763"/>
              <a:gd name="connsiteY60" fmla="*/ 3335396 h 6858000"/>
              <a:gd name="connsiteX61" fmla="*/ 6735884 w 7228763"/>
              <a:gd name="connsiteY61" fmla="*/ 3456509 h 6858000"/>
              <a:gd name="connsiteX62" fmla="*/ 6715764 w 7228763"/>
              <a:gd name="connsiteY62" fmla="*/ 3531827 h 6858000"/>
              <a:gd name="connsiteX63" fmla="*/ 6730329 w 7228763"/>
              <a:gd name="connsiteY63" fmla="*/ 3570877 h 6858000"/>
              <a:gd name="connsiteX64" fmla="*/ 6727426 w 7228763"/>
              <a:gd name="connsiteY64" fmla="*/ 3583849 h 6858000"/>
              <a:gd name="connsiteX65" fmla="*/ 6718706 w 7228763"/>
              <a:gd name="connsiteY65" fmla="*/ 3592763 h 6858000"/>
              <a:gd name="connsiteX66" fmla="*/ 6693350 w 7228763"/>
              <a:gd name="connsiteY66" fmla="*/ 3653485 h 6858000"/>
              <a:gd name="connsiteX67" fmla="*/ 6685983 w 7228763"/>
              <a:gd name="connsiteY67" fmla="*/ 3670528 h 6858000"/>
              <a:gd name="connsiteX68" fmla="*/ 6687033 w 7228763"/>
              <a:gd name="connsiteY68" fmla="*/ 3685990 h 6858000"/>
              <a:gd name="connsiteX69" fmla="*/ 6693711 w 7228763"/>
              <a:gd name="connsiteY69" fmla="*/ 3690283 h 6858000"/>
              <a:gd name="connsiteX70" fmla="*/ 6690843 w 7228763"/>
              <a:gd name="connsiteY70" fmla="*/ 3699787 h 6858000"/>
              <a:gd name="connsiteX71" fmla="*/ 6691624 w 7228763"/>
              <a:gd name="connsiteY71" fmla="*/ 3702486 h 6858000"/>
              <a:gd name="connsiteX72" fmla="*/ 6694549 w 7228763"/>
              <a:gd name="connsiteY72" fmla="*/ 3717784 h 6858000"/>
              <a:gd name="connsiteX73" fmla="*/ 6662489 w 7228763"/>
              <a:gd name="connsiteY73" fmla="*/ 3746229 h 6858000"/>
              <a:gd name="connsiteX74" fmla="*/ 6575429 w 7228763"/>
              <a:gd name="connsiteY74" fmla="*/ 3924910 h 6858000"/>
              <a:gd name="connsiteX75" fmla="*/ 6538994 w 7228763"/>
              <a:gd name="connsiteY75" fmla="*/ 3989353 h 6858000"/>
              <a:gd name="connsiteX76" fmla="*/ 6535698 w 7228763"/>
              <a:gd name="connsiteY76" fmla="*/ 4033899 h 6858000"/>
              <a:gd name="connsiteX77" fmla="*/ 6527053 w 7228763"/>
              <a:gd name="connsiteY77" fmla="*/ 4142250 h 6858000"/>
              <a:gd name="connsiteX78" fmla="*/ 6501843 w 7228763"/>
              <a:gd name="connsiteY78" fmla="*/ 4329442 h 6858000"/>
              <a:gd name="connsiteX79" fmla="*/ 6489841 w 7228763"/>
              <a:gd name="connsiteY79" fmla="*/ 4456184 h 6858000"/>
              <a:gd name="connsiteX80" fmla="*/ 6482918 w 7228763"/>
              <a:gd name="connsiteY80" fmla="*/ 4468478 h 6858000"/>
              <a:gd name="connsiteX81" fmla="*/ 6484019 w 7228763"/>
              <a:gd name="connsiteY81" fmla="*/ 4469862 h 6858000"/>
              <a:gd name="connsiteX82" fmla="*/ 6481759 w 7228763"/>
              <a:gd name="connsiteY82" fmla="*/ 4483797 h 6858000"/>
              <a:gd name="connsiteX83" fmla="*/ 6477370 w 7228763"/>
              <a:gd name="connsiteY83" fmla="*/ 4487091 h 6858000"/>
              <a:gd name="connsiteX84" fmla="*/ 6474598 w 7228763"/>
              <a:gd name="connsiteY84" fmla="*/ 4496728 h 6858000"/>
              <a:gd name="connsiteX85" fmla="*/ 6465848 w 7228763"/>
              <a:gd name="connsiteY85" fmla="*/ 4515918 h 6858000"/>
              <a:gd name="connsiteX86" fmla="*/ 6467296 w 7228763"/>
              <a:gd name="connsiteY86" fmla="*/ 4519316 h 6858000"/>
              <a:gd name="connsiteX87" fmla="*/ 6458903 w 7228763"/>
              <a:gd name="connsiteY87" fmla="*/ 4547957 h 6858000"/>
              <a:gd name="connsiteX88" fmla="*/ 6460248 w 7228763"/>
              <a:gd name="connsiteY88" fmla="*/ 4548262 h 6858000"/>
              <a:gd name="connsiteX89" fmla="*/ 6464276 w 7228763"/>
              <a:gd name="connsiteY89" fmla="*/ 4555939 h 6858000"/>
              <a:gd name="connsiteX90" fmla="*/ 6468635 w 7228763"/>
              <a:gd name="connsiteY90" fmla="*/ 4570815 h 6858000"/>
              <a:gd name="connsiteX91" fmla="*/ 6488206 w 7228763"/>
              <a:gd name="connsiteY91" fmla="*/ 4633846 h 6858000"/>
              <a:gd name="connsiteX92" fmla="*/ 6487272 w 7228763"/>
              <a:gd name="connsiteY92" fmla="*/ 4639816 h 6858000"/>
              <a:gd name="connsiteX93" fmla="*/ 6487581 w 7228763"/>
              <a:gd name="connsiteY93" fmla="*/ 4639923 h 6858000"/>
              <a:gd name="connsiteX94" fmla="*/ 6487249 w 7228763"/>
              <a:gd name="connsiteY94" fmla="*/ 4646192 h 6858000"/>
              <a:gd name="connsiteX95" fmla="*/ 6485570 w 7228763"/>
              <a:gd name="connsiteY95" fmla="*/ 4650706 h 6858000"/>
              <a:gd name="connsiteX96" fmla="*/ 6483759 w 7228763"/>
              <a:gd name="connsiteY96" fmla="*/ 4662290 h 6858000"/>
              <a:gd name="connsiteX97" fmla="*/ 6485315 w 7228763"/>
              <a:gd name="connsiteY97" fmla="*/ 4666180 h 6858000"/>
              <a:gd name="connsiteX98" fmla="*/ 6489077 w 7228763"/>
              <a:gd name="connsiteY98" fmla="*/ 4667585 h 6858000"/>
              <a:gd name="connsiteX99" fmla="*/ 6488467 w 7228763"/>
              <a:gd name="connsiteY99" fmla="*/ 4668660 h 6858000"/>
              <a:gd name="connsiteX100" fmla="*/ 6496179 w 7228763"/>
              <a:gd name="connsiteY100" fmla="*/ 4689807 h 6858000"/>
              <a:gd name="connsiteX101" fmla="*/ 6500957 w 7228763"/>
              <a:gd name="connsiteY101" fmla="*/ 4737890 h 6858000"/>
              <a:gd name="connsiteX102" fmla="*/ 6498641 w 7228763"/>
              <a:gd name="connsiteY102" fmla="*/ 4765657 h 6858000"/>
              <a:gd name="connsiteX103" fmla="*/ 6497829 w 7228763"/>
              <a:gd name="connsiteY103" fmla="*/ 4841463 h 6858000"/>
              <a:gd name="connsiteX104" fmla="*/ 6521578 w 7228763"/>
              <a:gd name="connsiteY104" fmla="*/ 4969863 h 6858000"/>
              <a:gd name="connsiteX105" fmla="*/ 6518695 w 7228763"/>
              <a:gd name="connsiteY105" fmla="*/ 4974028 h 6858000"/>
              <a:gd name="connsiteX106" fmla="*/ 6516513 w 7228763"/>
              <a:gd name="connsiteY106" fmla="*/ 4980318 h 6858000"/>
              <a:gd name="connsiteX107" fmla="*/ 6516763 w 7228763"/>
              <a:gd name="connsiteY107" fmla="*/ 4980501 h 6858000"/>
              <a:gd name="connsiteX108" fmla="*/ 6514121 w 7228763"/>
              <a:gd name="connsiteY108" fmla="*/ 4986338 h 6858000"/>
              <a:gd name="connsiteX109" fmla="*/ 6511173 w 7228763"/>
              <a:gd name="connsiteY109" fmla="*/ 4991296 h 6858000"/>
              <a:gd name="connsiteX110" fmla="*/ 6546537 w 7228763"/>
              <a:gd name="connsiteY110" fmla="*/ 5076895 h 6858000"/>
              <a:gd name="connsiteX111" fmla="*/ 6544581 w 7228763"/>
              <a:gd name="connsiteY111" fmla="*/ 5081568 h 6858000"/>
              <a:gd name="connsiteX112" fmla="*/ 6543750 w 7228763"/>
              <a:gd name="connsiteY112" fmla="*/ 5088173 h 6858000"/>
              <a:gd name="connsiteX113" fmla="*/ 6544034 w 7228763"/>
              <a:gd name="connsiteY113" fmla="*/ 5088300 h 6858000"/>
              <a:gd name="connsiteX114" fmla="*/ 6542660 w 7228763"/>
              <a:gd name="connsiteY114" fmla="*/ 5094558 h 6858000"/>
              <a:gd name="connsiteX115" fmla="*/ 6532096 w 7228763"/>
              <a:gd name="connsiteY115" fmla="*/ 5125620 h 6858000"/>
              <a:gd name="connsiteX116" fmla="*/ 6533049 w 7228763"/>
              <a:gd name="connsiteY116" fmla="*/ 5268004 h 6858000"/>
              <a:gd name="connsiteX117" fmla="*/ 6533970 w 7228763"/>
              <a:gd name="connsiteY117" fmla="*/ 5269530 h 6858000"/>
              <a:gd name="connsiteX118" fmla="*/ 6502603 w 7228763"/>
              <a:gd name="connsiteY118" fmla="*/ 5390941 h 6858000"/>
              <a:gd name="connsiteX119" fmla="*/ 6477660 w 7228763"/>
              <a:gd name="connsiteY119" fmla="*/ 5539927 h 6858000"/>
              <a:gd name="connsiteX120" fmla="*/ 6456458 w 7228763"/>
              <a:gd name="connsiteY120" fmla="*/ 5791594 h 6858000"/>
              <a:gd name="connsiteX121" fmla="*/ 6434556 w 7228763"/>
              <a:gd name="connsiteY121" fmla="*/ 5855206 h 6858000"/>
              <a:gd name="connsiteX122" fmla="*/ 6418454 w 7228763"/>
              <a:gd name="connsiteY122" fmla="*/ 5873582 h 6858000"/>
              <a:gd name="connsiteX123" fmla="*/ 6419875 w 7228763"/>
              <a:gd name="connsiteY123" fmla="*/ 5876037 h 6858000"/>
              <a:gd name="connsiteX124" fmla="*/ 6419775 w 7228763"/>
              <a:gd name="connsiteY124" fmla="*/ 5886534 h 6858000"/>
              <a:gd name="connsiteX125" fmla="*/ 6426971 w 7228763"/>
              <a:gd name="connsiteY125" fmla="*/ 5888644 h 6858000"/>
              <a:gd name="connsiteX126" fmla="*/ 6431999 w 7228763"/>
              <a:gd name="connsiteY126" fmla="*/ 5903832 h 6858000"/>
              <a:gd name="connsiteX127" fmla="*/ 6429798 w 7228763"/>
              <a:gd name="connsiteY127" fmla="*/ 5923391 h 6858000"/>
              <a:gd name="connsiteX128" fmla="*/ 6434072 w 7228763"/>
              <a:gd name="connsiteY128" fmla="*/ 6013205 h 6858000"/>
              <a:gd name="connsiteX129" fmla="*/ 6439333 w 7228763"/>
              <a:gd name="connsiteY129" fmla="*/ 6074018 h 6858000"/>
              <a:gd name="connsiteX130" fmla="*/ 6463083 w 7228763"/>
              <a:gd name="connsiteY130" fmla="*/ 6130837 h 6858000"/>
              <a:gd name="connsiteX131" fmla="*/ 6457360 w 7228763"/>
              <a:gd name="connsiteY131" fmla="*/ 6152982 h 6858000"/>
              <a:gd name="connsiteX132" fmla="*/ 6495529 w 7228763"/>
              <a:gd name="connsiteY132" fmla="*/ 6221100 h 6858000"/>
              <a:gd name="connsiteX133" fmla="*/ 6514948 w 7228763"/>
              <a:gd name="connsiteY133" fmla="*/ 6287550 h 6858000"/>
              <a:gd name="connsiteX134" fmla="*/ 6545124 w 7228763"/>
              <a:gd name="connsiteY134" fmla="*/ 6401595 h 6858000"/>
              <a:gd name="connsiteX135" fmla="*/ 6525833 w 7228763"/>
              <a:gd name="connsiteY135" fmla="*/ 6487110 h 6858000"/>
              <a:gd name="connsiteX136" fmla="*/ 6554825 w 7228763"/>
              <a:gd name="connsiteY136" fmla="*/ 6588589 h 6858000"/>
              <a:gd name="connsiteX137" fmla="*/ 6601569 w 7228763"/>
              <a:gd name="connsiteY137" fmla="*/ 6769963 h 6858000"/>
              <a:gd name="connsiteX138" fmla="*/ 6620945 w 7228763"/>
              <a:gd name="connsiteY138" fmla="*/ 6835814 h 6858000"/>
              <a:gd name="connsiteX139" fmla="*/ 6625906 w 7228763"/>
              <a:gd name="connsiteY139" fmla="*/ 6858000 h 6858000"/>
              <a:gd name="connsiteX140" fmla="*/ 723901 w 7228763"/>
              <a:gd name="connsiteY140" fmla="*/ 6858000 h 6858000"/>
              <a:gd name="connsiteX141" fmla="*/ 501961 w 7228763"/>
              <a:gd name="connsiteY141" fmla="*/ 6858000 h 6858000"/>
              <a:gd name="connsiteX142" fmla="*/ 0 w 7228763"/>
              <a:gd name="connsiteY14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7228763" h="6858000">
                <a:moveTo>
                  <a:pt x="0" y="0"/>
                </a:moveTo>
                <a:lnTo>
                  <a:pt x="501961" y="0"/>
                </a:lnTo>
                <a:lnTo>
                  <a:pt x="723901" y="0"/>
                </a:lnTo>
                <a:lnTo>
                  <a:pt x="7228583" y="0"/>
                </a:lnTo>
                <a:lnTo>
                  <a:pt x="7228763" y="1"/>
                </a:lnTo>
                <a:lnTo>
                  <a:pt x="7221350" y="30700"/>
                </a:lnTo>
                <a:cubicBezTo>
                  <a:pt x="7216059" y="84364"/>
                  <a:pt x="7200969" y="241149"/>
                  <a:pt x="7199900" y="310025"/>
                </a:cubicBezTo>
                <a:cubicBezTo>
                  <a:pt x="7203643" y="367544"/>
                  <a:pt x="7214102" y="408251"/>
                  <a:pt x="7214938" y="443960"/>
                </a:cubicBezTo>
                <a:cubicBezTo>
                  <a:pt x="7210660" y="499397"/>
                  <a:pt x="7182360" y="604434"/>
                  <a:pt x="7174238" y="642659"/>
                </a:cubicBezTo>
                <a:cubicBezTo>
                  <a:pt x="7182965" y="657287"/>
                  <a:pt x="7155519" y="658191"/>
                  <a:pt x="7166213" y="673307"/>
                </a:cubicBezTo>
                <a:cubicBezTo>
                  <a:pt x="7166618" y="693769"/>
                  <a:pt x="7143764" y="797295"/>
                  <a:pt x="7128963" y="839641"/>
                </a:cubicBezTo>
                <a:cubicBezTo>
                  <a:pt x="7112293" y="887148"/>
                  <a:pt x="7075906" y="937731"/>
                  <a:pt x="7066183" y="958357"/>
                </a:cubicBezTo>
                <a:cubicBezTo>
                  <a:pt x="7056459" y="978983"/>
                  <a:pt x="7077843" y="936930"/>
                  <a:pt x="7070620" y="963398"/>
                </a:cubicBezTo>
                <a:cubicBezTo>
                  <a:pt x="7063399" y="989867"/>
                  <a:pt x="7031301" y="1087010"/>
                  <a:pt x="7022851" y="1117169"/>
                </a:cubicBezTo>
                <a:cubicBezTo>
                  <a:pt x="7039554" y="1118586"/>
                  <a:pt x="7009272" y="1135372"/>
                  <a:pt x="7019920" y="1144352"/>
                </a:cubicBezTo>
                <a:cubicBezTo>
                  <a:pt x="7029274" y="1150681"/>
                  <a:pt x="7022270" y="1157251"/>
                  <a:pt x="7021476" y="1164484"/>
                </a:cubicBezTo>
                <a:cubicBezTo>
                  <a:pt x="7028800" y="1173524"/>
                  <a:pt x="7015215" y="1205209"/>
                  <a:pt x="7005576" y="1213829"/>
                </a:cubicBezTo>
                <a:cubicBezTo>
                  <a:pt x="6972150" y="1235037"/>
                  <a:pt x="6996546" y="1277327"/>
                  <a:pt x="6970919" y="1294823"/>
                </a:cubicBezTo>
                <a:cubicBezTo>
                  <a:pt x="6967139" y="1300845"/>
                  <a:pt x="6965581" y="1306615"/>
                  <a:pt x="6965413" y="1312193"/>
                </a:cubicBezTo>
                <a:lnTo>
                  <a:pt x="6968106" y="1327626"/>
                </a:lnTo>
                <a:lnTo>
                  <a:pt x="6975202" y="1331644"/>
                </a:lnTo>
                <a:lnTo>
                  <a:pt x="6973366" y="1341276"/>
                </a:lnTo>
                <a:cubicBezTo>
                  <a:pt x="6973720" y="1342166"/>
                  <a:pt x="6974074" y="1343055"/>
                  <a:pt x="6974428" y="1343945"/>
                </a:cubicBezTo>
                <a:cubicBezTo>
                  <a:pt x="6976493" y="1349040"/>
                  <a:pt x="6978286" y="1354080"/>
                  <a:pt x="6978971" y="1359134"/>
                </a:cubicBezTo>
                <a:cubicBezTo>
                  <a:pt x="6974288" y="1373109"/>
                  <a:pt x="6958295" y="1397612"/>
                  <a:pt x="6946335" y="1427803"/>
                </a:cubicBezTo>
                <a:cubicBezTo>
                  <a:pt x="6924178" y="1460349"/>
                  <a:pt x="6924483" y="1505076"/>
                  <a:pt x="6907208" y="1540278"/>
                </a:cubicBezTo>
                <a:lnTo>
                  <a:pt x="6901698" y="1547262"/>
                </a:lnTo>
                <a:lnTo>
                  <a:pt x="6902877" y="1577056"/>
                </a:lnTo>
                <a:cubicBezTo>
                  <a:pt x="6907187" y="1582205"/>
                  <a:pt x="6908314" y="1589568"/>
                  <a:pt x="6904067" y="1595898"/>
                </a:cubicBezTo>
                <a:lnTo>
                  <a:pt x="6891817" y="1703726"/>
                </a:lnTo>
                <a:cubicBezTo>
                  <a:pt x="6890892" y="1739332"/>
                  <a:pt x="6882506" y="1754453"/>
                  <a:pt x="6898520" y="1809535"/>
                </a:cubicBezTo>
                <a:cubicBezTo>
                  <a:pt x="6919736" y="1868036"/>
                  <a:pt x="6890400" y="1952670"/>
                  <a:pt x="6897783" y="2018310"/>
                </a:cubicBezTo>
                <a:cubicBezTo>
                  <a:pt x="6868750" y="2053162"/>
                  <a:pt x="6894827" y="2034561"/>
                  <a:pt x="6887647" y="2071355"/>
                </a:cubicBezTo>
                <a:lnTo>
                  <a:pt x="6888952" y="2141166"/>
                </a:lnTo>
                <a:lnTo>
                  <a:pt x="6887101" y="2154548"/>
                </a:lnTo>
                <a:lnTo>
                  <a:pt x="6880519" y="2158153"/>
                </a:lnTo>
                <a:lnTo>
                  <a:pt x="6873389" y="2178174"/>
                </a:lnTo>
                <a:cubicBezTo>
                  <a:pt x="6871658" y="2185696"/>
                  <a:pt x="6870890" y="2193828"/>
                  <a:pt x="6871679" y="2202858"/>
                </a:cubicBezTo>
                <a:cubicBezTo>
                  <a:pt x="6884787" y="2232772"/>
                  <a:pt x="6852680" y="2283357"/>
                  <a:pt x="6870321" y="2320214"/>
                </a:cubicBezTo>
                <a:cubicBezTo>
                  <a:pt x="6868006" y="2355906"/>
                  <a:pt x="6861023" y="2394678"/>
                  <a:pt x="6857787" y="2417011"/>
                </a:cubicBezTo>
                <a:cubicBezTo>
                  <a:pt x="6846931" y="2426377"/>
                  <a:pt x="6863720" y="2456509"/>
                  <a:pt x="6850905" y="2454207"/>
                </a:cubicBezTo>
                <a:cubicBezTo>
                  <a:pt x="6856659" y="2464947"/>
                  <a:pt x="6853850" y="2476105"/>
                  <a:pt x="6848900" y="2487203"/>
                </a:cubicBezTo>
                <a:lnTo>
                  <a:pt x="6837487" y="2512282"/>
                </a:lnTo>
                <a:cubicBezTo>
                  <a:pt x="6837823" y="2512961"/>
                  <a:pt x="6838158" y="2513640"/>
                  <a:pt x="6838494" y="2514318"/>
                </a:cubicBezTo>
                <a:cubicBezTo>
                  <a:pt x="6846991" y="2534324"/>
                  <a:pt x="6855486" y="2554328"/>
                  <a:pt x="6863982" y="2574334"/>
                </a:cubicBezTo>
                <a:lnTo>
                  <a:pt x="6862893" y="2579877"/>
                </a:lnTo>
                <a:cubicBezTo>
                  <a:pt x="6862738" y="2585644"/>
                  <a:pt x="6863120" y="2603388"/>
                  <a:pt x="6863047" y="2608928"/>
                </a:cubicBezTo>
                <a:lnTo>
                  <a:pt x="6862462" y="2613111"/>
                </a:lnTo>
                <a:lnTo>
                  <a:pt x="6854084" y="2621996"/>
                </a:lnTo>
                <a:lnTo>
                  <a:pt x="6856559" y="2634265"/>
                </a:lnTo>
                <a:lnTo>
                  <a:pt x="6847985" y="2647237"/>
                </a:lnTo>
                <a:cubicBezTo>
                  <a:pt x="6850226" y="2648158"/>
                  <a:pt x="6852294" y="2649356"/>
                  <a:pt x="6854115" y="2650786"/>
                </a:cubicBezTo>
                <a:lnTo>
                  <a:pt x="6859942" y="2661993"/>
                </a:lnTo>
                <a:lnTo>
                  <a:pt x="6851884" y="2670949"/>
                </a:lnTo>
                <a:cubicBezTo>
                  <a:pt x="6864376" y="2672007"/>
                  <a:pt x="6849871" y="2681695"/>
                  <a:pt x="6846115" y="2690255"/>
                </a:cubicBezTo>
                <a:lnTo>
                  <a:pt x="6846964" y="2695683"/>
                </a:lnTo>
                <a:lnTo>
                  <a:pt x="6836011" y="2713964"/>
                </a:lnTo>
                <a:lnTo>
                  <a:pt x="6830478" y="2730175"/>
                </a:lnTo>
                <a:lnTo>
                  <a:pt x="6841091" y="2763497"/>
                </a:lnTo>
                <a:lnTo>
                  <a:pt x="6803520" y="3051539"/>
                </a:lnTo>
                <a:cubicBezTo>
                  <a:pt x="6790420" y="3165645"/>
                  <a:pt x="6749912" y="3216611"/>
                  <a:pt x="6733280" y="3335396"/>
                </a:cubicBezTo>
                <a:lnTo>
                  <a:pt x="6735884" y="3456509"/>
                </a:lnTo>
                <a:lnTo>
                  <a:pt x="6715764" y="3531827"/>
                </a:lnTo>
                <a:lnTo>
                  <a:pt x="6730329" y="3570877"/>
                </a:lnTo>
                <a:lnTo>
                  <a:pt x="6727426" y="3583849"/>
                </a:lnTo>
                <a:lnTo>
                  <a:pt x="6718706" y="3592763"/>
                </a:lnTo>
                <a:cubicBezTo>
                  <a:pt x="6707946" y="3613948"/>
                  <a:pt x="6713985" y="3641245"/>
                  <a:pt x="6693350" y="3653485"/>
                </a:cubicBezTo>
                <a:cubicBezTo>
                  <a:pt x="6688922" y="3659316"/>
                  <a:pt x="6686748" y="3664985"/>
                  <a:pt x="6685983" y="3670528"/>
                </a:cubicBezTo>
                <a:lnTo>
                  <a:pt x="6687033" y="3685990"/>
                </a:lnTo>
                <a:lnTo>
                  <a:pt x="6693711" y="3690283"/>
                </a:lnTo>
                <a:lnTo>
                  <a:pt x="6690843" y="3699787"/>
                </a:lnTo>
                <a:cubicBezTo>
                  <a:pt x="6691104" y="3700686"/>
                  <a:pt x="6691364" y="3701586"/>
                  <a:pt x="6691624" y="3702486"/>
                </a:cubicBezTo>
                <a:cubicBezTo>
                  <a:pt x="6693145" y="3707637"/>
                  <a:pt x="6694400" y="3712728"/>
                  <a:pt x="6694549" y="3717784"/>
                </a:cubicBezTo>
                <a:cubicBezTo>
                  <a:pt x="6659304" y="3711701"/>
                  <a:pt x="6689997" y="3759789"/>
                  <a:pt x="6662489" y="3746229"/>
                </a:cubicBezTo>
                <a:cubicBezTo>
                  <a:pt x="6642637" y="3780750"/>
                  <a:pt x="6605132" y="3867558"/>
                  <a:pt x="6575429" y="3924910"/>
                </a:cubicBezTo>
                <a:lnTo>
                  <a:pt x="6538994" y="3989353"/>
                </a:lnTo>
                <a:lnTo>
                  <a:pt x="6535698" y="4033899"/>
                </a:lnTo>
                <a:cubicBezTo>
                  <a:pt x="6533175" y="4070470"/>
                  <a:pt x="6530536" y="4110146"/>
                  <a:pt x="6527053" y="4142250"/>
                </a:cubicBezTo>
                <a:cubicBezTo>
                  <a:pt x="6519001" y="4200007"/>
                  <a:pt x="6506061" y="4278998"/>
                  <a:pt x="6501843" y="4329442"/>
                </a:cubicBezTo>
                <a:cubicBezTo>
                  <a:pt x="6495642" y="4381764"/>
                  <a:pt x="6492993" y="4433012"/>
                  <a:pt x="6489841" y="4456184"/>
                </a:cubicBezTo>
                <a:lnTo>
                  <a:pt x="6482918" y="4468478"/>
                </a:lnTo>
                <a:lnTo>
                  <a:pt x="6484019" y="4469862"/>
                </a:lnTo>
                <a:cubicBezTo>
                  <a:pt x="6485835" y="4476321"/>
                  <a:pt x="6484493" y="4480555"/>
                  <a:pt x="6481759" y="4483797"/>
                </a:cubicBezTo>
                <a:lnTo>
                  <a:pt x="6477370" y="4487091"/>
                </a:lnTo>
                <a:lnTo>
                  <a:pt x="6474598" y="4496728"/>
                </a:lnTo>
                <a:lnTo>
                  <a:pt x="6465848" y="4515918"/>
                </a:lnTo>
                <a:cubicBezTo>
                  <a:pt x="6466332" y="4517049"/>
                  <a:pt x="6466814" y="4518182"/>
                  <a:pt x="6467296" y="4519316"/>
                </a:cubicBezTo>
                <a:lnTo>
                  <a:pt x="6458903" y="4547957"/>
                </a:lnTo>
                <a:lnTo>
                  <a:pt x="6460248" y="4548262"/>
                </a:lnTo>
                <a:cubicBezTo>
                  <a:pt x="6463078" y="4549595"/>
                  <a:pt x="6464808" y="4551811"/>
                  <a:pt x="6464276" y="4555939"/>
                </a:cubicBezTo>
                <a:cubicBezTo>
                  <a:pt x="6486531" y="4548276"/>
                  <a:pt x="6472165" y="4557977"/>
                  <a:pt x="6468635" y="4570815"/>
                </a:cubicBezTo>
                <a:cubicBezTo>
                  <a:pt x="6472622" y="4583801"/>
                  <a:pt x="6485098" y="4622347"/>
                  <a:pt x="6488206" y="4633846"/>
                </a:cubicBezTo>
                <a:lnTo>
                  <a:pt x="6487272" y="4639816"/>
                </a:lnTo>
                <a:lnTo>
                  <a:pt x="6487581" y="4639923"/>
                </a:lnTo>
                <a:cubicBezTo>
                  <a:pt x="6488082" y="4641190"/>
                  <a:pt x="6488037" y="4643141"/>
                  <a:pt x="6487249" y="4646192"/>
                </a:cubicBezTo>
                <a:lnTo>
                  <a:pt x="6485570" y="4650706"/>
                </a:lnTo>
                <a:lnTo>
                  <a:pt x="6483759" y="4662290"/>
                </a:lnTo>
                <a:cubicBezTo>
                  <a:pt x="6484278" y="4663587"/>
                  <a:pt x="6484797" y="4664883"/>
                  <a:pt x="6485315" y="4666180"/>
                </a:cubicBezTo>
                <a:lnTo>
                  <a:pt x="6489077" y="4667585"/>
                </a:lnTo>
                <a:lnTo>
                  <a:pt x="6488467" y="4668660"/>
                </a:lnTo>
                <a:cubicBezTo>
                  <a:pt x="6480300" y="4676831"/>
                  <a:pt x="6469898" y="4679345"/>
                  <a:pt x="6496179" y="4689807"/>
                </a:cubicBezTo>
                <a:cubicBezTo>
                  <a:pt x="6482141" y="4708535"/>
                  <a:pt x="6498545" y="4712235"/>
                  <a:pt x="6500957" y="4737890"/>
                </a:cubicBezTo>
                <a:cubicBezTo>
                  <a:pt x="6488706" y="4748600"/>
                  <a:pt x="6491350" y="4757223"/>
                  <a:pt x="6498641" y="4765657"/>
                </a:cubicBezTo>
                <a:cubicBezTo>
                  <a:pt x="6490164" y="4790618"/>
                  <a:pt x="6498852" y="4813399"/>
                  <a:pt x="6497829" y="4841463"/>
                </a:cubicBezTo>
                <a:lnTo>
                  <a:pt x="6521578" y="4969863"/>
                </a:lnTo>
                <a:lnTo>
                  <a:pt x="6518695" y="4974028"/>
                </a:lnTo>
                <a:cubicBezTo>
                  <a:pt x="6517064" y="4976933"/>
                  <a:pt x="6516439" y="4978909"/>
                  <a:pt x="6516513" y="4980318"/>
                </a:cubicBezTo>
                <a:lnTo>
                  <a:pt x="6516763" y="4980501"/>
                </a:lnTo>
                <a:lnTo>
                  <a:pt x="6514121" y="4986338"/>
                </a:lnTo>
                <a:lnTo>
                  <a:pt x="6511173" y="4991296"/>
                </a:lnTo>
                <a:cubicBezTo>
                  <a:pt x="6522961" y="5019829"/>
                  <a:pt x="6534748" y="5048361"/>
                  <a:pt x="6546537" y="5076895"/>
                </a:cubicBezTo>
                <a:lnTo>
                  <a:pt x="6544581" y="5081568"/>
                </a:lnTo>
                <a:cubicBezTo>
                  <a:pt x="6543589" y="5084748"/>
                  <a:pt x="6543387" y="5086810"/>
                  <a:pt x="6543750" y="5088173"/>
                </a:cubicBezTo>
                <a:lnTo>
                  <a:pt x="6544034" y="5088300"/>
                </a:lnTo>
                <a:lnTo>
                  <a:pt x="6542660" y="5094558"/>
                </a:lnTo>
                <a:cubicBezTo>
                  <a:pt x="6539647" y="5105196"/>
                  <a:pt x="6536055" y="5115626"/>
                  <a:pt x="6532096" y="5125620"/>
                </a:cubicBezTo>
                <a:cubicBezTo>
                  <a:pt x="6530494" y="5154527"/>
                  <a:pt x="6532737" y="5244020"/>
                  <a:pt x="6533049" y="5268004"/>
                </a:cubicBezTo>
                <a:cubicBezTo>
                  <a:pt x="6533356" y="5268513"/>
                  <a:pt x="6533664" y="5269021"/>
                  <a:pt x="6533970" y="5269530"/>
                </a:cubicBezTo>
                <a:lnTo>
                  <a:pt x="6502603" y="5390941"/>
                </a:lnTo>
                <a:cubicBezTo>
                  <a:pt x="6487576" y="5438194"/>
                  <a:pt x="6471524" y="5465286"/>
                  <a:pt x="6477660" y="5539927"/>
                </a:cubicBezTo>
                <a:cubicBezTo>
                  <a:pt x="6469926" y="5610775"/>
                  <a:pt x="6461800" y="5740573"/>
                  <a:pt x="6456458" y="5791594"/>
                </a:cubicBezTo>
                <a:cubicBezTo>
                  <a:pt x="6427890" y="5787060"/>
                  <a:pt x="6468179" y="5849672"/>
                  <a:pt x="6434556" y="5855206"/>
                </a:cubicBezTo>
                <a:cubicBezTo>
                  <a:pt x="6436026" y="5860240"/>
                  <a:pt x="6415712" y="5868910"/>
                  <a:pt x="6418454" y="5873582"/>
                </a:cubicBezTo>
                <a:cubicBezTo>
                  <a:pt x="6418927" y="5874401"/>
                  <a:pt x="6419401" y="5875218"/>
                  <a:pt x="6419875" y="5876037"/>
                </a:cubicBezTo>
                <a:lnTo>
                  <a:pt x="6419775" y="5886534"/>
                </a:lnTo>
                <a:lnTo>
                  <a:pt x="6426971" y="5888644"/>
                </a:lnTo>
                <a:cubicBezTo>
                  <a:pt x="6428647" y="5893707"/>
                  <a:pt x="6430322" y="5898769"/>
                  <a:pt x="6431999" y="5903832"/>
                </a:cubicBezTo>
                <a:cubicBezTo>
                  <a:pt x="6432764" y="5909651"/>
                  <a:pt x="6432285" y="5916068"/>
                  <a:pt x="6429798" y="5923391"/>
                </a:cubicBezTo>
                <a:cubicBezTo>
                  <a:pt x="6409104" y="5948880"/>
                  <a:pt x="6461339" y="5981626"/>
                  <a:pt x="6434072" y="6013205"/>
                </a:cubicBezTo>
                <a:cubicBezTo>
                  <a:pt x="6426624" y="6024901"/>
                  <a:pt x="6431095" y="6066777"/>
                  <a:pt x="6439333" y="6074018"/>
                </a:cubicBezTo>
                <a:cubicBezTo>
                  <a:pt x="6439795" y="6081731"/>
                  <a:pt x="6453428" y="6126985"/>
                  <a:pt x="6463083" y="6130837"/>
                </a:cubicBezTo>
                <a:cubicBezTo>
                  <a:pt x="6474368" y="6137057"/>
                  <a:pt x="6441750" y="6156330"/>
                  <a:pt x="6457360" y="6152982"/>
                </a:cubicBezTo>
                <a:cubicBezTo>
                  <a:pt x="6454563" y="6186619"/>
                  <a:pt x="6497804" y="6191636"/>
                  <a:pt x="6495529" y="6221100"/>
                </a:cubicBezTo>
                <a:cubicBezTo>
                  <a:pt x="6497396" y="6222126"/>
                  <a:pt x="6506682" y="6257468"/>
                  <a:pt x="6514948" y="6287550"/>
                </a:cubicBezTo>
                <a:cubicBezTo>
                  <a:pt x="6523215" y="6317632"/>
                  <a:pt x="6556102" y="6391312"/>
                  <a:pt x="6545124" y="6401595"/>
                </a:cubicBezTo>
                <a:cubicBezTo>
                  <a:pt x="6546214" y="6423902"/>
                  <a:pt x="6525024" y="6432919"/>
                  <a:pt x="6525833" y="6487110"/>
                </a:cubicBezTo>
                <a:cubicBezTo>
                  <a:pt x="6547115" y="6574474"/>
                  <a:pt x="6547900" y="6553611"/>
                  <a:pt x="6554825" y="6588589"/>
                </a:cubicBezTo>
                <a:cubicBezTo>
                  <a:pt x="6583783" y="6637976"/>
                  <a:pt x="6536155" y="6687723"/>
                  <a:pt x="6601569" y="6769963"/>
                </a:cubicBezTo>
                <a:cubicBezTo>
                  <a:pt x="6623036" y="6819284"/>
                  <a:pt x="6607516" y="6817955"/>
                  <a:pt x="6620945" y="6835814"/>
                </a:cubicBezTo>
                <a:lnTo>
                  <a:pt x="6625906" y="6858000"/>
                </a:lnTo>
                <a:lnTo>
                  <a:pt x="723901" y="6858000"/>
                </a:lnTo>
                <a:lnTo>
                  <a:pt x="501961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0AA6FD77-D016-6A51-BAA5-2490215993EA}"/>
              </a:ext>
            </a:extLst>
          </p:cNvPr>
          <p:cNvSpPr txBox="1">
            <a:spLocks/>
          </p:cNvSpPr>
          <p:nvPr/>
        </p:nvSpPr>
        <p:spPr>
          <a:xfrm>
            <a:off x="914401" y="2353696"/>
            <a:ext cx="4194266" cy="38968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0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8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2pPr>
            <a:lvl3pPr marL="60579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3pPr>
            <a:lvl4pPr marL="630936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4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4pPr>
            <a:lvl5pPr marL="82296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4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3200" dirty="0">
                <a:solidFill>
                  <a:schemeClr val="accent5">
                    <a:lumMod val="75000"/>
                  </a:schemeClr>
                </a:solidFill>
              </a:rPr>
              <a:t>kelly@dierenrecht.nl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3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dierenrecht.nl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varkensinnood.nl 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526" y="618188"/>
            <a:ext cx="3291847" cy="5852172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3"/>
          <a:srcRect l="347"/>
          <a:stretch/>
        </p:blipFill>
        <p:spPr>
          <a:xfrm>
            <a:off x="7048290" y="5768116"/>
            <a:ext cx="4670475" cy="89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297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1331648" cy="1978172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36649" y="488969"/>
                  <a:pt x="9316893" y="491390"/>
                </a:cubicBezTo>
                <a:cubicBezTo>
                  <a:pt x="9298834" y="504511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79948" y="576062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407128" y="961344"/>
                </a:lnTo>
                <a:lnTo>
                  <a:pt x="8380548" y="987916"/>
                </a:lnTo>
                <a:lnTo>
                  <a:pt x="8379462" y="987106"/>
                </a:lnTo>
                <a:cubicBezTo>
                  <a:pt x="8376507" y="985864"/>
                  <a:pt x="8373362" y="986042"/>
                  <a:pt x="8369725" y="989186"/>
                </a:cubicBezTo>
                <a:cubicBezTo>
                  <a:pt x="8357221" y="990792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72124" y="1029408"/>
                  <a:pt x="8269666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43525" y="1179064"/>
                </a:lnTo>
                <a:lnTo>
                  <a:pt x="7685942" y="1233723"/>
                </a:lnTo>
                <a:lnTo>
                  <a:pt x="7586920" y="1261888"/>
                </a:lnTo>
                <a:cubicBezTo>
                  <a:pt x="7556723" y="1298911"/>
                  <a:pt x="7489186" y="1249860"/>
                  <a:pt x="7486100" y="1292563"/>
                </a:cubicBezTo>
                <a:cubicBezTo>
                  <a:pt x="7454875" y="1308356"/>
                  <a:pt x="7449202" y="1300366"/>
                  <a:pt x="7407190" y="1314737"/>
                </a:cubicBezTo>
                <a:cubicBezTo>
                  <a:pt x="7368386" y="1364011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23400" y="1671703"/>
                  <a:pt x="5529437" y="1636968"/>
                </a:cubicBezTo>
                <a:cubicBezTo>
                  <a:pt x="5500069" y="1636638"/>
                  <a:pt x="5481558" y="1636672"/>
                  <a:pt x="5440853" y="1657958"/>
                </a:cubicBezTo>
                <a:cubicBezTo>
                  <a:pt x="5340428" y="1673293"/>
                  <a:pt x="5074771" y="1739921"/>
                  <a:pt x="4945936" y="1713743"/>
                </a:cubicBezTo>
                <a:cubicBezTo>
                  <a:pt x="4914142" y="1717597"/>
                  <a:pt x="4837317" y="1726609"/>
                  <a:pt x="4818446" y="1726895"/>
                </a:cubicBezTo>
                <a:lnTo>
                  <a:pt x="4813657" y="1730706"/>
                </a:lnTo>
                <a:lnTo>
                  <a:pt x="4759058" y="1766533"/>
                </a:lnTo>
                <a:cubicBezTo>
                  <a:pt x="4747481" y="1770744"/>
                  <a:pt x="4734604" y="1772921"/>
                  <a:pt x="4719749" y="1771811"/>
                </a:cubicBezTo>
                <a:cubicBezTo>
                  <a:pt x="4667035" y="1745585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12575" y="1805339"/>
                  <a:pt x="4320575" y="1832722"/>
                </a:cubicBezTo>
                <a:cubicBezTo>
                  <a:pt x="4282030" y="1809397"/>
                  <a:pt x="4252210" y="1859755"/>
                  <a:pt x="4220200" y="1873173"/>
                </a:cubicBezTo>
                <a:cubicBezTo>
                  <a:pt x="4189784" y="1872580"/>
                  <a:pt x="4175475" y="1885756"/>
                  <a:pt x="4105361" y="1894711"/>
                </a:cubicBezTo>
                <a:cubicBezTo>
                  <a:pt x="4071894" y="1867524"/>
                  <a:pt x="4035294" y="1916372"/>
                  <a:pt x="3973223" y="1881015"/>
                </a:cubicBezTo>
                <a:cubicBezTo>
                  <a:pt x="3971330" y="1884974"/>
                  <a:pt x="3952843" y="1881390"/>
                  <a:pt x="3900992" y="1880603"/>
                </a:cubicBezTo>
                <a:cubicBezTo>
                  <a:pt x="3849141" y="1879815"/>
                  <a:pt x="3740259" y="1879432"/>
                  <a:pt x="3662119" y="1876289"/>
                </a:cubicBezTo>
                <a:cubicBezTo>
                  <a:pt x="3573420" y="1876991"/>
                  <a:pt x="3613412" y="1915150"/>
                  <a:pt x="3496919" y="1873180"/>
                </a:cubicBezTo>
                <a:cubicBezTo>
                  <a:pt x="3488062" y="1895719"/>
                  <a:pt x="3474293" y="1897950"/>
                  <a:pt x="3449433" y="1889681"/>
                </a:cubicBezTo>
                <a:cubicBezTo>
                  <a:pt x="3406553" y="1891629"/>
                  <a:pt x="3417350" y="1945453"/>
                  <a:pt x="3369766" y="1916653"/>
                </a:cubicBezTo>
                <a:cubicBezTo>
                  <a:pt x="3338805" y="1929531"/>
                  <a:pt x="3310151" y="1915620"/>
                  <a:pt x="3290336" y="1925039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57504" y="1957276"/>
                </a:lnTo>
                <a:lnTo>
                  <a:pt x="3115176" y="1943459"/>
                </a:lnTo>
                <a:cubicBezTo>
                  <a:pt x="3095397" y="1937281"/>
                  <a:pt x="3080878" y="1929976"/>
                  <a:pt x="3038835" y="1920210"/>
                </a:cubicBezTo>
                <a:cubicBezTo>
                  <a:pt x="3011900" y="1947086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1037" y="1967486"/>
                  <a:pt x="2001803" y="1954594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391573" y="1790862"/>
                  <a:pt x="1332568" y="1793149"/>
                </a:cubicBezTo>
                <a:cubicBezTo>
                  <a:pt x="1236287" y="1833446"/>
                  <a:pt x="1335185" y="1756546"/>
                  <a:pt x="1186881" y="1768613"/>
                </a:cubicBezTo>
                <a:cubicBezTo>
                  <a:pt x="1178443" y="1775469"/>
                  <a:pt x="1160576" y="1767918"/>
                  <a:pt x="1162595" y="1758337"/>
                </a:cubicBezTo>
                <a:cubicBezTo>
                  <a:pt x="1153167" y="1761117"/>
                  <a:pt x="1130472" y="1779083"/>
                  <a:pt x="1128523" y="1763621"/>
                </a:cubicBezTo>
                <a:cubicBezTo>
                  <a:pt x="1081415" y="1760756"/>
                  <a:pt x="1034361" y="1768718"/>
                  <a:pt x="991903" y="1786741"/>
                </a:cubicBezTo>
                <a:cubicBezTo>
                  <a:pt x="966383" y="1781126"/>
                  <a:pt x="949501" y="1831241"/>
                  <a:pt x="883960" y="1822386"/>
                </a:cubicBezTo>
                <a:cubicBezTo>
                  <a:pt x="831931" y="1790865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2DB0B7D-E99C-3171-FA83-5CD494770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879" y="609601"/>
            <a:ext cx="9810604" cy="1216024"/>
          </a:xfrm>
        </p:spPr>
        <p:txBody>
          <a:bodyPr>
            <a:normAutofit/>
          </a:bodyPr>
          <a:lstStyle/>
          <a:p>
            <a:r>
              <a:rPr lang="nl-NL" sz="4000" dirty="0">
                <a:solidFill>
                  <a:srgbClr val="C00000"/>
                </a:solidFill>
                <a:latin typeface="+mn-lt"/>
              </a:rPr>
              <a:t>even voorstellen</a:t>
            </a:r>
            <a:endParaRPr lang="nl-NL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C64E267B-3F5A-4357-9E7F-C5FBE5D3B1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0426" y="5902730"/>
            <a:ext cx="5741575" cy="955271"/>
          </a:xfrm>
          <a:custGeom>
            <a:avLst/>
            <a:gdLst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379005 w 5741575"/>
              <a:gd name="connsiteY21" fmla="*/ 878900 h 955271"/>
              <a:gd name="connsiteX22" fmla="*/ 585428 w 5741575"/>
              <a:gd name="connsiteY22" fmla="*/ 826440 h 955271"/>
              <a:gd name="connsiteX23" fmla="*/ 787156 w 5741575"/>
              <a:gd name="connsiteY23" fmla="*/ 838447 h 955271"/>
              <a:gd name="connsiteX24" fmla="*/ 898586 w 5741575"/>
              <a:gd name="connsiteY24" fmla="*/ 808502 h 955271"/>
              <a:gd name="connsiteX25" fmla="*/ 924063 w 5741575"/>
              <a:gd name="connsiteY25" fmla="*/ 770210 h 955271"/>
              <a:gd name="connsiteX26" fmla="*/ 1212574 w 5741575"/>
              <a:gd name="connsiteY26" fmla="*/ 724238 h 955271"/>
              <a:gd name="connsiteX27" fmla="*/ 1280768 w 5741575"/>
              <a:gd name="connsiteY27" fmla="*/ 699122 h 955271"/>
              <a:gd name="connsiteX28" fmla="*/ 1352027 w 5741575"/>
              <a:gd name="connsiteY28" fmla="*/ 704323 h 955271"/>
              <a:gd name="connsiteX29" fmla="*/ 1374314 w 5741575"/>
              <a:gd name="connsiteY29" fmla="*/ 688815 h 955271"/>
              <a:gd name="connsiteX30" fmla="*/ 1378034 w 5741575"/>
              <a:gd name="connsiteY30" fmla="*/ 685842 h 955271"/>
              <a:gd name="connsiteX31" fmla="*/ 1395604 w 5741575"/>
              <a:gd name="connsiteY31" fmla="*/ 680460 h 955271"/>
              <a:gd name="connsiteX32" fmla="*/ 1397206 w 5741575"/>
              <a:gd name="connsiteY32" fmla="*/ 670793 h 955271"/>
              <a:gd name="connsiteX33" fmla="*/ 1421250 w 5741575"/>
              <a:gd name="connsiteY33" fmla="*/ 656855 h 955271"/>
              <a:gd name="connsiteX34" fmla="*/ 1454524 w 5741575"/>
              <a:gd name="connsiteY34" fmla="*/ 649224 h 955271"/>
              <a:gd name="connsiteX35" fmla="*/ 1616217 w 5741575"/>
              <a:gd name="connsiteY35" fmla="*/ 622107 h 955271"/>
              <a:gd name="connsiteX36" fmla="*/ 1710928 w 5741575"/>
              <a:gd name="connsiteY36" fmla="*/ 600666 h 955271"/>
              <a:gd name="connsiteX37" fmla="*/ 1743718 w 5741575"/>
              <a:gd name="connsiteY37" fmla="*/ 584327 h 955271"/>
              <a:gd name="connsiteX38" fmla="*/ 1791651 w 5741575"/>
              <a:gd name="connsiteY38" fmla="*/ 567019 h 955271"/>
              <a:gd name="connsiteX39" fmla="*/ 1873778 w 5741575"/>
              <a:gd name="connsiteY39" fmla="*/ 530130 h 955271"/>
              <a:gd name="connsiteX40" fmla="*/ 1988411 w 5741575"/>
              <a:gd name="connsiteY40" fmla="*/ 491599 h 955271"/>
              <a:gd name="connsiteX41" fmla="*/ 2085507 w 5741575"/>
              <a:gd name="connsiteY41" fmla="*/ 498527 h 955271"/>
              <a:gd name="connsiteX42" fmla="*/ 2090767 w 5741575"/>
              <a:gd name="connsiteY42" fmla="*/ 490616 h 955271"/>
              <a:gd name="connsiteX43" fmla="*/ 2151143 w 5741575"/>
              <a:gd name="connsiteY43" fmla="*/ 478332 h 955271"/>
              <a:gd name="connsiteX44" fmla="*/ 2378710 w 5741575"/>
              <a:gd name="connsiteY44" fmla="*/ 477570 h 955271"/>
              <a:gd name="connsiteX45" fmla="*/ 2496256 w 5741575"/>
              <a:gd name="connsiteY45" fmla="*/ 452396 h 955271"/>
              <a:gd name="connsiteX46" fmla="*/ 2535387 w 5741575"/>
              <a:gd name="connsiteY46" fmla="*/ 436645 h 955271"/>
              <a:gd name="connsiteX47" fmla="*/ 2601109 w 5741575"/>
              <a:gd name="connsiteY47" fmla="*/ 410678 h 955271"/>
              <a:gd name="connsiteX48" fmla="*/ 2643855 w 5741575"/>
              <a:gd name="connsiteY48" fmla="*/ 374482 h 955271"/>
              <a:gd name="connsiteX49" fmla="*/ 2657726 w 5741575"/>
              <a:gd name="connsiteY49" fmla="*/ 365841 h 955271"/>
              <a:gd name="connsiteX50" fmla="*/ 2687125 w 5741575"/>
              <a:gd name="connsiteY50" fmla="*/ 366820 h 955271"/>
              <a:gd name="connsiteX51" fmla="*/ 2697479 w 5741575"/>
              <a:gd name="connsiteY51" fmla="*/ 361430 h 955271"/>
              <a:gd name="connsiteX52" fmla="*/ 2701547 w 5741575"/>
              <a:gd name="connsiteY52" fmla="*/ 361545 h 955271"/>
              <a:gd name="connsiteX53" fmla="*/ 2711054 w 5741575"/>
              <a:gd name="connsiteY53" fmla="*/ 360597 h 955271"/>
              <a:gd name="connsiteX54" fmla="*/ 2710438 w 5741575"/>
              <a:gd name="connsiteY54" fmla="*/ 366958 h 955271"/>
              <a:gd name="connsiteX55" fmla="*/ 2722936 w 5741575"/>
              <a:gd name="connsiteY55" fmla="*/ 377633 h 955271"/>
              <a:gd name="connsiteX56" fmla="*/ 2777227 w 5741575"/>
              <a:gd name="connsiteY56" fmla="*/ 368972 h 955271"/>
              <a:gd name="connsiteX57" fmla="*/ 2779510 w 5741575"/>
              <a:gd name="connsiteY57" fmla="*/ 361652 h 955271"/>
              <a:gd name="connsiteX58" fmla="*/ 2786278 w 5741575"/>
              <a:gd name="connsiteY58" fmla="*/ 359869 h 955271"/>
              <a:gd name="connsiteX59" fmla="*/ 2792101 w 5741575"/>
              <a:gd name="connsiteY59" fmla="*/ 365927 h 955271"/>
              <a:gd name="connsiteX60" fmla="*/ 2885545 w 5741575"/>
              <a:gd name="connsiteY60" fmla="*/ 372818 h 955271"/>
              <a:gd name="connsiteX61" fmla="*/ 3009558 w 5741575"/>
              <a:gd name="connsiteY61" fmla="*/ 370573 h 955271"/>
              <a:gd name="connsiteX62" fmla="*/ 3095010 w 5741575"/>
              <a:gd name="connsiteY62" fmla="*/ 332454 h 955271"/>
              <a:gd name="connsiteX63" fmla="*/ 3103742 w 5741575"/>
              <a:gd name="connsiteY63" fmla="*/ 337974 h 955271"/>
              <a:gd name="connsiteX64" fmla="*/ 3165093 w 5741575"/>
              <a:gd name="connsiteY64" fmla="*/ 329459 h 955271"/>
              <a:gd name="connsiteX65" fmla="*/ 3373785 w 5741575"/>
              <a:gd name="connsiteY65" fmla="*/ 255680 h 955271"/>
              <a:gd name="connsiteX66" fmla="*/ 3493851 w 5741575"/>
              <a:gd name="connsiteY66" fmla="*/ 240255 h 955271"/>
              <a:gd name="connsiteX67" fmla="*/ 3537470 w 5741575"/>
              <a:gd name="connsiteY67" fmla="*/ 241867 h 955271"/>
              <a:gd name="connsiteX68" fmla="*/ 3610489 w 5741575"/>
              <a:gd name="connsiteY68" fmla="*/ 244128 h 955271"/>
              <a:gd name="connsiteX69" fmla="*/ 3667539 w 5741575"/>
              <a:gd name="connsiteY69" fmla="*/ 263271 h 955271"/>
              <a:gd name="connsiteX70" fmla="*/ 3727614 w 5741575"/>
              <a:gd name="connsiteY70" fmla="*/ 258245 h 955271"/>
              <a:gd name="connsiteX71" fmla="*/ 3738369 w 5741575"/>
              <a:gd name="connsiteY71" fmla="*/ 234506 h 955271"/>
              <a:gd name="connsiteX72" fmla="*/ 3803670 w 5741575"/>
              <a:gd name="connsiteY72" fmla="*/ 236457 h 955271"/>
              <a:gd name="connsiteX73" fmla="*/ 3903080 w 5741575"/>
              <a:gd name="connsiteY73" fmla="*/ 241890 h 955271"/>
              <a:gd name="connsiteX74" fmla="*/ 3959588 w 5741575"/>
              <a:gd name="connsiteY74" fmla="*/ 239195 h 955271"/>
              <a:gd name="connsiteX75" fmla="*/ 4114838 w 5741575"/>
              <a:gd name="connsiteY75" fmla="*/ 238165 h 955271"/>
              <a:gd name="connsiteX76" fmla="*/ 4271023 w 5741575"/>
              <a:gd name="connsiteY76" fmla="*/ 241959 h 955271"/>
              <a:gd name="connsiteX77" fmla="*/ 4367397 w 5741575"/>
              <a:gd name="connsiteY77" fmla="*/ 271442 h 955271"/>
              <a:gd name="connsiteX78" fmla="*/ 4495366 w 5741575"/>
              <a:gd name="connsiteY78" fmla="*/ 271618 h 955271"/>
              <a:gd name="connsiteX79" fmla="*/ 4517347 w 5741575"/>
              <a:gd name="connsiteY79" fmla="*/ 275639 h 955271"/>
              <a:gd name="connsiteX80" fmla="*/ 4546116 w 5741575"/>
              <a:gd name="connsiteY80" fmla="*/ 268568 h 955271"/>
              <a:gd name="connsiteX81" fmla="*/ 4661259 w 5741575"/>
              <a:gd name="connsiteY81" fmla="*/ 238966 h 955271"/>
              <a:gd name="connsiteX82" fmla="*/ 4750403 w 5741575"/>
              <a:gd name="connsiteY82" fmla="*/ 204364 h 955271"/>
              <a:gd name="connsiteX83" fmla="*/ 4867614 w 5741575"/>
              <a:gd name="connsiteY83" fmla="*/ 208668 h 955271"/>
              <a:gd name="connsiteX84" fmla="*/ 4937036 w 5741575"/>
              <a:gd name="connsiteY84" fmla="*/ 195446 h 955271"/>
              <a:gd name="connsiteX85" fmla="*/ 5047626 w 5741575"/>
              <a:gd name="connsiteY85" fmla="*/ 149604 h 955271"/>
              <a:gd name="connsiteX86" fmla="*/ 5200247 w 5741575"/>
              <a:gd name="connsiteY86" fmla="*/ 142695 h 955271"/>
              <a:gd name="connsiteX87" fmla="*/ 5235691 w 5741575"/>
              <a:gd name="connsiteY87" fmla="*/ 173330 h 955271"/>
              <a:gd name="connsiteX88" fmla="*/ 5280133 w 5741575"/>
              <a:gd name="connsiteY88" fmla="*/ 189342 h 955271"/>
              <a:gd name="connsiteX89" fmla="*/ 5291963 w 5741575"/>
              <a:gd name="connsiteY89" fmla="*/ 139446 h 955271"/>
              <a:gd name="connsiteX90" fmla="*/ 5418472 w 5741575"/>
              <a:gd name="connsiteY90" fmla="*/ 89163 h 955271"/>
              <a:gd name="connsiteX91" fmla="*/ 5482354 w 5741575"/>
              <a:gd name="connsiteY91" fmla="*/ 69470 h 955271"/>
              <a:gd name="connsiteX92" fmla="*/ 5583280 w 5741575"/>
              <a:gd name="connsiteY92" fmla="*/ 49787 h 955271"/>
              <a:gd name="connsiteX93" fmla="*/ 5613766 w 5741575"/>
              <a:gd name="connsiteY93" fmla="*/ 41855 h 955271"/>
              <a:gd name="connsiteX94" fmla="*/ 5684952 w 5741575"/>
              <a:gd name="connsiteY94" fmla="*/ 26088 h 955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5741575" h="955271">
                <a:moveTo>
                  <a:pt x="5741575" y="0"/>
                </a:moveTo>
                <a:lnTo>
                  <a:pt x="5741575" y="955271"/>
                </a:lnTo>
                <a:lnTo>
                  <a:pt x="0" y="955271"/>
                </a:lnTo>
                <a:lnTo>
                  <a:pt x="8558" y="953971"/>
                </a:lnTo>
                <a:lnTo>
                  <a:pt x="16894" y="953847"/>
                </a:lnTo>
                <a:cubicBezTo>
                  <a:pt x="22474" y="953361"/>
                  <a:pt x="25973" y="952524"/>
                  <a:pt x="28156" y="951374"/>
                </a:cubicBezTo>
                <a:cubicBezTo>
                  <a:pt x="28201" y="951240"/>
                  <a:pt x="28247" y="951105"/>
                  <a:pt x="28293" y="950971"/>
                </a:cubicBezTo>
                <a:lnTo>
                  <a:pt x="39115" y="949326"/>
                </a:lnTo>
                <a:cubicBezTo>
                  <a:pt x="57701" y="947335"/>
                  <a:pt x="76089" y="946141"/>
                  <a:pt x="93851" y="945611"/>
                </a:cubicBezTo>
                <a:cubicBezTo>
                  <a:pt x="99905" y="923404"/>
                  <a:pt x="170209" y="932855"/>
                  <a:pt x="148657" y="898134"/>
                </a:cubicBezTo>
                <a:cubicBezTo>
                  <a:pt x="172173" y="896348"/>
                  <a:pt x="191809" y="908449"/>
                  <a:pt x="174554" y="886351"/>
                </a:cubicBezTo>
                <a:cubicBezTo>
                  <a:pt x="182014" y="885083"/>
                  <a:pt x="185699" y="882087"/>
                  <a:pt x="187633" y="878226"/>
                </a:cubicBezTo>
                <a:cubicBezTo>
                  <a:pt x="187742" y="877663"/>
                  <a:pt x="187852" y="877101"/>
                  <a:pt x="187961" y="876538"/>
                </a:cubicBezTo>
                <a:lnTo>
                  <a:pt x="240501" y="873150"/>
                </a:lnTo>
                <a:lnTo>
                  <a:pt x="246345" y="869942"/>
                </a:lnTo>
                <a:lnTo>
                  <a:pt x="282041" y="871263"/>
                </a:lnTo>
                <a:lnTo>
                  <a:pt x="299711" y="870064"/>
                </a:lnTo>
                <a:lnTo>
                  <a:pt x="306299" y="873609"/>
                </a:lnTo>
                <a:cubicBezTo>
                  <a:pt x="312531" y="875279"/>
                  <a:pt x="320316" y="874896"/>
                  <a:pt x="331571" y="869866"/>
                </a:cubicBezTo>
                <a:lnTo>
                  <a:pt x="333872" y="867971"/>
                </a:lnTo>
                <a:lnTo>
                  <a:pt x="356953" y="870334"/>
                </a:lnTo>
                <a:cubicBezTo>
                  <a:pt x="364772" y="872042"/>
                  <a:pt x="372199" y="874762"/>
                  <a:pt x="379005" y="878900"/>
                </a:cubicBezTo>
                <a:cubicBezTo>
                  <a:pt x="436788" y="836391"/>
                  <a:pt x="512367" y="847456"/>
                  <a:pt x="585428" y="826440"/>
                </a:cubicBezTo>
                <a:cubicBezTo>
                  <a:pt x="600236" y="776571"/>
                  <a:pt x="751447" y="800939"/>
                  <a:pt x="787156" y="838447"/>
                </a:cubicBezTo>
                <a:cubicBezTo>
                  <a:pt x="767750" y="789794"/>
                  <a:pt x="977582" y="857915"/>
                  <a:pt x="898586" y="808502"/>
                </a:cubicBezTo>
                <a:cubicBezTo>
                  <a:pt x="926099" y="807167"/>
                  <a:pt x="944922" y="782490"/>
                  <a:pt x="924063" y="770210"/>
                </a:cubicBezTo>
                <a:cubicBezTo>
                  <a:pt x="1015917" y="786259"/>
                  <a:pt x="1117953" y="728408"/>
                  <a:pt x="1212574" y="724238"/>
                </a:cubicBezTo>
                <a:cubicBezTo>
                  <a:pt x="1245879" y="677520"/>
                  <a:pt x="1233543" y="716744"/>
                  <a:pt x="1280768" y="699122"/>
                </a:cubicBezTo>
                <a:cubicBezTo>
                  <a:pt x="1280824" y="735474"/>
                  <a:pt x="1333787" y="667235"/>
                  <a:pt x="1352027" y="704323"/>
                </a:cubicBezTo>
                <a:cubicBezTo>
                  <a:pt x="1360044" y="699941"/>
                  <a:pt x="1367234" y="694526"/>
                  <a:pt x="1374314" y="688815"/>
                </a:cubicBezTo>
                <a:lnTo>
                  <a:pt x="1378034" y="685842"/>
                </a:lnTo>
                <a:lnTo>
                  <a:pt x="1395604" y="680460"/>
                </a:lnTo>
                <a:lnTo>
                  <a:pt x="1397206" y="670793"/>
                </a:lnTo>
                <a:lnTo>
                  <a:pt x="1421250" y="656855"/>
                </a:lnTo>
                <a:cubicBezTo>
                  <a:pt x="1430770" y="652893"/>
                  <a:pt x="1441623" y="650105"/>
                  <a:pt x="1454524" y="649224"/>
                </a:cubicBezTo>
                <a:cubicBezTo>
                  <a:pt x="1502655" y="660482"/>
                  <a:pt x="1556151" y="606226"/>
                  <a:pt x="1616217" y="622107"/>
                </a:cubicBezTo>
                <a:cubicBezTo>
                  <a:pt x="1637755" y="624837"/>
                  <a:pt x="1701030" y="614257"/>
                  <a:pt x="1710928" y="600666"/>
                </a:cubicBezTo>
                <a:cubicBezTo>
                  <a:pt x="1723693" y="596072"/>
                  <a:pt x="1739861" y="597834"/>
                  <a:pt x="1743718" y="584327"/>
                </a:cubicBezTo>
                <a:cubicBezTo>
                  <a:pt x="1751098" y="567647"/>
                  <a:pt x="1801421" y="583831"/>
                  <a:pt x="1791651" y="567019"/>
                </a:cubicBezTo>
                <a:cubicBezTo>
                  <a:pt x="1827282" y="577929"/>
                  <a:pt x="1847642" y="542228"/>
                  <a:pt x="1873778" y="530130"/>
                </a:cubicBezTo>
                <a:cubicBezTo>
                  <a:pt x="1902425" y="541995"/>
                  <a:pt x="1929013" y="504913"/>
                  <a:pt x="1988411" y="491599"/>
                </a:cubicBezTo>
                <a:cubicBezTo>
                  <a:pt x="2020077" y="505546"/>
                  <a:pt x="2028363" y="482381"/>
                  <a:pt x="2085507" y="498527"/>
                </a:cubicBezTo>
                <a:cubicBezTo>
                  <a:pt x="2086719" y="495769"/>
                  <a:pt x="2088490" y="493104"/>
                  <a:pt x="2090767" y="490616"/>
                </a:cubicBezTo>
                <a:cubicBezTo>
                  <a:pt x="2103992" y="476161"/>
                  <a:pt x="2131025" y="470659"/>
                  <a:pt x="2151143" y="478332"/>
                </a:cubicBezTo>
                <a:cubicBezTo>
                  <a:pt x="2240088" y="497642"/>
                  <a:pt x="2310118" y="483043"/>
                  <a:pt x="2378710" y="477570"/>
                </a:cubicBezTo>
                <a:cubicBezTo>
                  <a:pt x="2454975" y="467585"/>
                  <a:pt x="2391576" y="437831"/>
                  <a:pt x="2496256" y="452396"/>
                </a:cubicBezTo>
                <a:cubicBezTo>
                  <a:pt x="2501503" y="436899"/>
                  <a:pt x="2513119" y="433980"/>
                  <a:pt x="2535387" y="436645"/>
                </a:cubicBezTo>
                <a:cubicBezTo>
                  <a:pt x="2572084" y="430778"/>
                  <a:pt x="2557124" y="397207"/>
                  <a:pt x="2601109" y="410678"/>
                </a:cubicBezTo>
                <a:cubicBezTo>
                  <a:pt x="2588000" y="393616"/>
                  <a:pt x="2667428" y="390302"/>
                  <a:pt x="2643855" y="374482"/>
                </a:cubicBezTo>
                <a:cubicBezTo>
                  <a:pt x="2648277" y="369169"/>
                  <a:pt x="2652937" y="366761"/>
                  <a:pt x="2657726" y="365841"/>
                </a:cubicBezTo>
                <a:cubicBezTo>
                  <a:pt x="2667303" y="363999"/>
                  <a:pt x="2677395" y="368107"/>
                  <a:pt x="2687125" y="366820"/>
                </a:cubicBezTo>
                <a:lnTo>
                  <a:pt x="2697479" y="361430"/>
                </a:lnTo>
                <a:lnTo>
                  <a:pt x="2701547" y="361545"/>
                </a:lnTo>
                <a:lnTo>
                  <a:pt x="2711054" y="360597"/>
                </a:lnTo>
                <a:lnTo>
                  <a:pt x="2710438" y="366958"/>
                </a:lnTo>
                <a:cubicBezTo>
                  <a:pt x="2708955" y="373111"/>
                  <a:pt x="2708038" y="379788"/>
                  <a:pt x="2722936" y="377633"/>
                </a:cubicBezTo>
                <a:cubicBezTo>
                  <a:pt x="2753511" y="370170"/>
                  <a:pt x="2766475" y="394972"/>
                  <a:pt x="2777227" y="368972"/>
                </a:cubicBezTo>
                <a:lnTo>
                  <a:pt x="2779510" y="361652"/>
                </a:lnTo>
                <a:lnTo>
                  <a:pt x="2786278" y="359869"/>
                </a:lnTo>
                <a:cubicBezTo>
                  <a:pt x="2789994" y="359750"/>
                  <a:pt x="2792255" y="361281"/>
                  <a:pt x="2792101" y="365927"/>
                </a:cubicBezTo>
                <a:cubicBezTo>
                  <a:pt x="2819315" y="344279"/>
                  <a:pt x="2855630" y="370297"/>
                  <a:pt x="2885545" y="372818"/>
                </a:cubicBezTo>
                <a:cubicBezTo>
                  <a:pt x="2905895" y="352581"/>
                  <a:pt x="2948591" y="377825"/>
                  <a:pt x="3009558" y="370573"/>
                </a:cubicBezTo>
                <a:cubicBezTo>
                  <a:pt x="3031640" y="347442"/>
                  <a:pt x="3050695" y="365935"/>
                  <a:pt x="3095010" y="332454"/>
                </a:cubicBezTo>
                <a:cubicBezTo>
                  <a:pt x="3097485" y="334582"/>
                  <a:pt x="3100426" y="336441"/>
                  <a:pt x="3103742" y="337974"/>
                </a:cubicBezTo>
                <a:cubicBezTo>
                  <a:pt x="3123005" y="346878"/>
                  <a:pt x="3150475" y="343067"/>
                  <a:pt x="3165093" y="329459"/>
                </a:cubicBezTo>
                <a:cubicBezTo>
                  <a:pt x="3236951" y="282673"/>
                  <a:pt x="3308286" y="273118"/>
                  <a:pt x="3373785" y="255680"/>
                </a:cubicBezTo>
                <a:cubicBezTo>
                  <a:pt x="3448540" y="239861"/>
                  <a:pt x="3405238" y="287846"/>
                  <a:pt x="3493851" y="240255"/>
                </a:cubicBezTo>
                <a:cubicBezTo>
                  <a:pt x="3506326" y="252723"/>
                  <a:pt x="3518405" y="251593"/>
                  <a:pt x="3537470" y="241867"/>
                </a:cubicBezTo>
                <a:cubicBezTo>
                  <a:pt x="3573967" y="235226"/>
                  <a:pt x="3576893" y="270855"/>
                  <a:pt x="3610489" y="244128"/>
                </a:cubicBezTo>
                <a:cubicBezTo>
                  <a:pt x="3606935" y="264036"/>
                  <a:pt x="3681284" y="241075"/>
                  <a:pt x="3667539" y="263271"/>
                </a:cubicBezTo>
                <a:cubicBezTo>
                  <a:pt x="3694251" y="276940"/>
                  <a:pt x="3701441" y="246803"/>
                  <a:pt x="3727614" y="258245"/>
                </a:cubicBezTo>
                <a:cubicBezTo>
                  <a:pt x="3754952" y="257751"/>
                  <a:pt x="3708960" y="240314"/>
                  <a:pt x="3738369" y="234506"/>
                </a:cubicBezTo>
                <a:cubicBezTo>
                  <a:pt x="3774580" y="230879"/>
                  <a:pt x="3768868" y="196201"/>
                  <a:pt x="3803670" y="236457"/>
                </a:cubicBezTo>
                <a:cubicBezTo>
                  <a:pt x="3839567" y="220301"/>
                  <a:pt x="3850064" y="239151"/>
                  <a:pt x="3903080" y="241890"/>
                </a:cubicBezTo>
                <a:cubicBezTo>
                  <a:pt x="3922859" y="227800"/>
                  <a:pt x="3941005" y="230826"/>
                  <a:pt x="3959588" y="239195"/>
                </a:cubicBezTo>
                <a:cubicBezTo>
                  <a:pt x="4009252" y="229421"/>
                  <a:pt x="4057491" y="239376"/>
                  <a:pt x="4114838" y="238165"/>
                </a:cubicBezTo>
                <a:cubicBezTo>
                  <a:pt x="4173784" y="217210"/>
                  <a:pt x="4209756" y="243378"/>
                  <a:pt x="4271023" y="241959"/>
                </a:cubicBezTo>
                <a:cubicBezTo>
                  <a:pt x="4326191" y="205535"/>
                  <a:pt x="4316856" y="279258"/>
                  <a:pt x="4367397" y="271442"/>
                </a:cubicBezTo>
                <a:cubicBezTo>
                  <a:pt x="4446016" y="235091"/>
                  <a:pt x="4369000" y="295343"/>
                  <a:pt x="4495366" y="271618"/>
                </a:cubicBezTo>
                <a:cubicBezTo>
                  <a:pt x="4501905" y="266287"/>
                  <a:pt x="4518077" y="269240"/>
                  <a:pt x="4517347" y="275639"/>
                </a:cubicBezTo>
                <a:cubicBezTo>
                  <a:pt x="4525170" y="272832"/>
                  <a:pt x="4542809" y="258800"/>
                  <a:pt x="4546116" y="268568"/>
                </a:cubicBezTo>
                <a:cubicBezTo>
                  <a:pt x="4586961" y="265354"/>
                  <a:pt x="4626617" y="255160"/>
                  <a:pt x="4661259" y="238966"/>
                </a:cubicBezTo>
                <a:cubicBezTo>
                  <a:pt x="4741966" y="247639"/>
                  <a:pt x="4693066" y="205693"/>
                  <a:pt x="4750403" y="204364"/>
                </a:cubicBezTo>
                <a:cubicBezTo>
                  <a:pt x="4798501" y="219113"/>
                  <a:pt x="4813319" y="201253"/>
                  <a:pt x="4867614" y="208668"/>
                </a:cubicBezTo>
                <a:cubicBezTo>
                  <a:pt x="4881621" y="174373"/>
                  <a:pt x="4917566" y="206761"/>
                  <a:pt x="4937036" y="195446"/>
                </a:cubicBezTo>
                <a:cubicBezTo>
                  <a:pt x="4974214" y="229763"/>
                  <a:pt x="5013321" y="152474"/>
                  <a:pt x="5047626" y="149604"/>
                </a:cubicBezTo>
                <a:cubicBezTo>
                  <a:pt x="5106046" y="150576"/>
                  <a:pt x="5172786" y="183138"/>
                  <a:pt x="5200247" y="142695"/>
                </a:cubicBezTo>
                <a:cubicBezTo>
                  <a:pt x="5206135" y="157748"/>
                  <a:pt x="5203071" y="179288"/>
                  <a:pt x="5235691" y="173330"/>
                </a:cubicBezTo>
                <a:cubicBezTo>
                  <a:pt x="5249654" y="179935"/>
                  <a:pt x="5254450" y="203448"/>
                  <a:pt x="5280133" y="189342"/>
                </a:cubicBezTo>
                <a:cubicBezTo>
                  <a:pt x="5244836" y="171370"/>
                  <a:pt x="5299493" y="163568"/>
                  <a:pt x="5291963" y="139446"/>
                </a:cubicBezTo>
                <a:cubicBezTo>
                  <a:pt x="5331555" y="120349"/>
                  <a:pt x="5427790" y="132865"/>
                  <a:pt x="5418472" y="89163"/>
                </a:cubicBezTo>
                <a:cubicBezTo>
                  <a:pt x="5428057" y="62053"/>
                  <a:pt x="5484665" y="97616"/>
                  <a:pt x="5482354" y="69470"/>
                </a:cubicBezTo>
                <a:cubicBezTo>
                  <a:pt x="5507119" y="85574"/>
                  <a:pt x="5545363" y="52240"/>
                  <a:pt x="5583280" y="49787"/>
                </a:cubicBezTo>
                <a:cubicBezTo>
                  <a:pt x="5589344" y="36484"/>
                  <a:pt x="5598103" y="36349"/>
                  <a:pt x="5613766" y="41855"/>
                </a:cubicBezTo>
                <a:cubicBezTo>
                  <a:pt x="5636621" y="41086"/>
                  <a:pt x="5660728" y="35034"/>
                  <a:pt x="5684952" y="26088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fbeelding 3" descr="Afbeelding met zoogdier, tekst, Lettertype, ontwerp&#10;&#10;Automatisch gegenereerde beschrijving">
            <a:extLst>
              <a:ext uri="{FF2B5EF4-FFF2-40B4-BE49-F238E27FC236}">
                <a16:creationId xmlns:a16="http://schemas.microsoft.com/office/drawing/2014/main" id="{EDFFFC60-9E1A-3745-F574-B108668376D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072" y="6105329"/>
            <a:ext cx="2427971" cy="752671"/>
          </a:xfrm>
          <a:prstGeom prst="rect">
            <a:avLst/>
          </a:prstGeom>
        </p:spPr>
      </p:pic>
      <p:graphicFrame>
        <p:nvGraphicFramePr>
          <p:cNvPr id="17" name="Tijdelijke aanduiding voor inhoud 2">
            <a:extLst>
              <a:ext uri="{FF2B5EF4-FFF2-40B4-BE49-F238E27FC236}">
                <a16:creationId xmlns:a16="http://schemas.microsoft.com/office/drawing/2014/main" id="{3F121E1D-6B0E-8FD7-2620-08EDFDFD901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60998113"/>
              </p:ext>
            </p:extLst>
          </p:nvPr>
        </p:nvGraphicFramePr>
        <p:xfrm>
          <a:off x="1050879" y="3429000"/>
          <a:ext cx="7783156" cy="2736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7E11C24B-78AF-9B27-6DBA-F5CBF16113FF}"/>
              </a:ext>
            </a:extLst>
          </p:cNvPr>
          <p:cNvSpPr txBox="1">
            <a:spLocks/>
          </p:cNvSpPr>
          <p:nvPr/>
        </p:nvSpPr>
        <p:spPr>
          <a:xfrm>
            <a:off x="1050879" y="2300593"/>
            <a:ext cx="3412634" cy="925685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0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8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2pPr>
            <a:lvl3pPr marL="60579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3pPr>
            <a:lvl4pPr marL="630936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4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4pPr>
            <a:lvl5pPr marL="82296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4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4800" b="1" dirty="0">
                <a:solidFill>
                  <a:schemeClr val="accent1">
                    <a:lumMod val="50000"/>
                  </a:schemeClr>
                </a:solidFill>
              </a:rPr>
              <a:t>Kelly Kessen</a:t>
            </a:r>
            <a:endParaRPr lang="nl-NL" sz="4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4107" y="853440"/>
            <a:ext cx="2805936" cy="4988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896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1331648" cy="1978172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36649" y="488969"/>
                  <a:pt x="9316893" y="491390"/>
                </a:cubicBezTo>
                <a:cubicBezTo>
                  <a:pt x="9298834" y="504511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79948" y="576062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407128" y="961344"/>
                </a:lnTo>
                <a:lnTo>
                  <a:pt x="8380548" y="987916"/>
                </a:lnTo>
                <a:lnTo>
                  <a:pt x="8379462" y="987106"/>
                </a:lnTo>
                <a:cubicBezTo>
                  <a:pt x="8376507" y="985864"/>
                  <a:pt x="8373362" y="986042"/>
                  <a:pt x="8369725" y="989186"/>
                </a:cubicBezTo>
                <a:cubicBezTo>
                  <a:pt x="8357221" y="990792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72124" y="1029408"/>
                  <a:pt x="8269666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43525" y="1179064"/>
                </a:lnTo>
                <a:lnTo>
                  <a:pt x="7685942" y="1233723"/>
                </a:lnTo>
                <a:lnTo>
                  <a:pt x="7586920" y="1261888"/>
                </a:lnTo>
                <a:cubicBezTo>
                  <a:pt x="7556723" y="1298911"/>
                  <a:pt x="7489186" y="1249860"/>
                  <a:pt x="7486100" y="1292563"/>
                </a:cubicBezTo>
                <a:cubicBezTo>
                  <a:pt x="7454875" y="1308356"/>
                  <a:pt x="7449202" y="1300366"/>
                  <a:pt x="7407190" y="1314737"/>
                </a:cubicBezTo>
                <a:cubicBezTo>
                  <a:pt x="7368386" y="1364011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23400" y="1671703"/>
                  <a:pt x="5529437" y="1636968"/>
                </a:cubicBezTo>
                <a:cubicBezTo>
                  <a:pt x="5500069" y="1636638"/>
                  <a:pt x="5481558" y="1636672"/>
                  <a:pt x="5440853" y="1657958"/>
                </a:cubicBezTo>
                <a:cubicBezTo>
                  <a:pt x="5340428" y="1673293"/>
                  <a:pt x="5074771" y="1739921"/>
                  <a:pt x="4945936" y="1713743"/>
                </a:cubicBezTo>
                <a:cubicBezTo>
                  <a:pt x="4914142" y="1717597"/>
                  <a:pt x="4837317" y="1726609"/>
                  <a:pt x="4818446" y="1726895"/>
                </a:cubicBezTo>
                <a:lnTo>
                  <a:pt x="4813657" y="1730706"/>
                </a:lnTo>
                <a:lnTo>
                  <a:pt x="4759058" y="1766533"/>
                </a:lnTo>
                <a:cubicBezTo>
                  <a:pt x="4747481" y="1770744"/>
                  <a:pt x="4734604" y="1772921"/>
                  <a:pt x="4719749" y="1771811"/>
                </a:cubicBezTo>
                <a:cubicBezTo>
                  <a:pt x="4667035" y="1745585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12575" y="1805339"/>
                  <a:pt x="4320575" y="1832722"/>
                </a:cubicBezTo>
                <a:cubicBezTo>
                  <a:pt x="4282030" y="1809397"/>
                  <a:pt x="4252210" y="1859755"/>
                  <a:pt x="4220200" y="1873173"/>
                </a:cubicBezTo>
                <a:cubicBezTo>
                  <a:pt x="4189784" y="1872580"/>
                  <a:pt x="4175475" y="1885756"/>
                  <a:pt x="4105361" y="1894711"/>
                </a:cubicBezTo>
                <a:cubicBezTo>
                  <a:pt x="4071894" y="1867524"/>
                  <a:pt x="4035294" y="1916372"/>
                  <a:pt x="3973223" y="1881015"/>
                </a:cubicBezTo>
                <a:cubicBezTo>
                  <a:pt x="3971330" y="1884974"/>
                  <a:pt x="3952843" y="1881390"/>
                  <a:pt x="3900992" y="1880603"/>
                </a:cubicBezTo>
                <a:cubicBezTo>
                  <a:pt x="3849141" y="1879815"/>
                  <a:pt x="3740259" y="1879432"/>
                  <a:pt x="3662119" y="1876289"/>
                </a:cubicBezTo>
                <a:cubicBezTo>
                  <a:pt x="3573420" y="1876991"/>
                  <a:pt x="3613412" y="1915150"/>
                  <a:pt x="3496919" y="1873180"/>
                </a:cubicBezTo>
                <a:cubicBezTo>
                  <a:pt x="3488062" y="1895719"/>
                  <a:pt x="3474293" y="1897950"/>
                  <a:pt x="3449433" y="1889681"/>
                </a:cubicBezTo>
                <a:cubicBezTo>
                  <a:pt x="3406553" y="1891629"/>
                  <a:pt x="3417350" y="1945453"/>
                  <a:pt x="3369766" y="1916653"/>
                </a:cubicBezTo>
                <a:cubicBezTo>
                  <a:pt x="3338805" y="1929531"/>
                  <a:pt x="3310151" y="1915620"/>
                  <a:pt x="3290336" y="1925039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57504" y="1957276"/>
                </a:lnTo>
                <a:lnTo>
                  <a:pt x="3115176" y="1943459"/>
                </a:lnTo>
                <a:cubicBezTo>
                  <a:pt x="3095397" y="1937281"/>
                  <a:pt x="3080878" y="1929976"/>
                  <a:pt x="3038835" y="1920210"/>
                </a:cubicBezTo>
                <a:cubicBezTo>
                  <a:pt x="3011900" y="1947086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1037" y="1967486"/>
                  <a:pt x="2001803" y="1954594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391573" y="1790862"/>
                  <a:pt x="1332568" y="1793149"/>
                </a:cubicBezTo>
                <a:cubicBezTo>
                  <a:pt x="1236287" y="1833446"/>
                  <a:pt x="1335185" y="1756546"/>
                  <a:pt x="1186881" y="1768613"/>
                </a:cubicBezTo>
                <a:cubicBezTo>
                  <a:pt x="1178443" y="1775469"/>
                  <a:pt x="1160576" y="1767918"/>
                  <a:pt x="1162595" y="1758337"/>
                </a:cubicBezTo>
                <a:cubicBezTo>
                  <a:pt x="1153167" y="1761117"/>
                  <a:pt x="1130472" y="1779083"/>
                  <a:pt x="1128523" y="1763621"/>
                </a:cubicBezTo>
                <a:cubicBezTo>
                  <a:pt x="1081415" y="1760756"/>
                  <a:pt x="1034361" y="1768718"/>
                  <a:pt x="991903" y="1786741"/>
                </a:cubicBezTo>
                <a:cubicBezTo>
                  <a:pt x="966383" y="1781126"/>
                  <a:pt x="949501" y="1831241"/>
                  <a:pt x="883960" y="1822386"/>
                </a:cubicBezTo>
                <a:cubicBezTo>
                  <a:pt x="831931" y="1790865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2DB0B7D-E99C-3171-FA83-5CD494770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879" y="609601"/>
            <a:ext cx="9810604" cy="1216024"/>
          </a:xfrm>
        </p:spPr>
        <p:txBody>
          <a:bodyPr>
            <a:normAutofit/>
          </a:bodyPr>
          <a:lstStyle/>
          <a:p>
            <a:r>
              <a:rPr lang="nl-NL" sz="4000" dirty="0">
                <a:solidFill>
                  <a:srgbClr val="C00000"/>
                </a:solidFill>
              </a:rPr>
              <a:t>even voorstellen</a:t>
            </a:r>
            <a:endParaRPr lang="nl-NL" dirty="0">
              <a:solidFill>
                <a:srgbClr val="C00000"/>
              </a:solidFill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C64E267B-3F5A-4357-9E7F-C5FBE5D3B1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0426" y="5902730"/>
            <a:ext cx="5741575" cy="955271"/>
          </a:xfrm>
          <a:custGeom>
            <a:avLst/>
            <a:gdLst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379005 w 5741575"/>
              <a:gd name="connsiteY21" fmla="*/ 878900 h 955271"/>
              <a:gd name="connsiteX22" fmla="*/ 585428 w 5741575"/>
              <a:gd name="connsiteY22" fmla="*/ 826440 h 955271"/>
              <a:gd name="connsiteX23" fmla="*/ 787156 w 5741575"/>
              <a:gd name="connsiteY23" fmla="*/ 838447 h 955271"/>
              <a:gd name="connsiteX24" fmla="*/ 898586 w 5741575"/>
              <a:gd name="connsiteY24" fmla="*/ 808502 h 955271"/>
              <a:gd name="connsiteX25" fmla="*/ 924063 w 5741575"/>
              <a:gd name="connsiteY25" fmla="*/ 770210 h 955271"/>
              <a:gd name="connsiteX26" fmla="*/ 1212574 w 5741575"/>
              <a:gd name="connsiteY26" fmla="*/ 724238 h 955271"/>
              <a:gd name="connsiteX27" fmla="*/ 1280768 w 5741575"/>
              <a:gd name="connsiteY27" fmla="*/ 699122 h 955271"/>
              <a:gd name="connsiteX28" fmla="*/ 1352027 w 5741575"/>
              <a:gd name="connsiteY28" fmla="*/ 704323 h 955271"/>
              <a:gd name="connsiteX29" fmla="*/ 1374314 w 5741575"/>
              <a:gd name="connsiteY29" fmla="*/ 688815 h 955271"/>
              <a:gd name="connsiteX30" fmla="*/ 1378034 w 5741575"/>
              <a:gd name="connsiteY30" fmla="*/ 685842 h 955271"/>
              <a:gd name="connsiteX31" fmla="*/ 1395604 w 5741575"/>
              <a:gd name="connsiteY31" fmla="*/ 680460 h 955271"/>
              <a:gd name="connsiteX32" fmla="*/ 1397206 w 5741575"/>
              <a:gd name="connsiteY32" fmla="*/ 670793 h 955271"/>
              <a:gd name="connsiteX33" fmla="*/ 1421250 w 5741575"/>
              <a:gd name="connsiteY33" fmla="*/ 656855 h 955271"/>
              <a:gd name="connsiteX34" fmla="*/ 1454524 w 5741575"/>
              <a:gd name="connsiteY34" fmla="*/ 649224 h 955271"/>
              <a:gd name="connsiteX35" fmla="*/ 1616217 w 5741575"/>
              <a:gd name="connsiteY35" fmla="*/ 622107 h 955271"/>
              <a:gd name="connsiteX36" fmla="*/ 1710928 w 5741575"/>
              <a:gd name="connsiteY36" fmla="*/ 600666 h 955271"/>
              <a:gd name="connsiteX37" fmla="*/ 1743718 w 5741575"/>
              <a:gd name="connsiteY37" fmla="*/ 584327 h 955271"/>
              <a:gd name="connsiteX38" fmla="*/ 1791651 w 5741575"/>
              <a:gd name="connsiteY38" fmla="*/ 567019 h 955271"/>
              <a:gd name="connsiteX39" fmla="*/ 1873778 w 5741575"/>
              <a:gd name="connsiteY39" fmla="*/ 530130 h 955271"/>
              <a:gd name="connsiteX40" fmla="*/ 1988411 w 5741575"/>
              <a:gd name="connsiteY40" fmla="*/ 491599 h 955271"/>
              <a:gd name="connsiteX41" fmla="*/ 2085507 w 5741575"/>
              <a:gd name="connsiteY41" fmla="*/ 498527 h 955271"/>
              <a:gd name="connsiteX42" fmla="*/ 2090767 w 5741575"/>
              <a:gd name="connsiteY42" fmla="*/ 490616 h 955271"/>
              <a:gd name="connsiteX43" fmla="*/ 2151143 w 5741575"/>
              <a:gd name="connsiteY43" fmla="*/ 478332 h 955271"/>
              <a:gd name="connsiteX44" fmla="*/ 2378710 w 5741575"/>
              <a:gd name="connsiteY44" fmla="*/ 477570 h 955271"/>
              <a:gd name="connsiteX45" fmla="*/ 2496256 w 5741575"/>
              <a:gd name="connsiteY45" fmla="*/ 452396 h 955271"/>
              <a:gd name="connsiteX46" fmla="*/ 2535387 w 5741575"/>
              <a:gd name="connsiteY46" fmla="*/ 436645 h 955271"/>
              <a:gd name="connsiteX47" fmla="*/ 2601109 w 5741575"/>
              <a:gd name="connsiteY47" fmla="*/ 410678 h 955271"/>
              <a:gd name="connsiteX48" fmla="*/ 2643855 w 5741575"/>
              <a:gd name="connsiteY48" fmla="*/ 374482 h 955271"/>
              <a:gd name="connsiteX49" fmla="*/ 2657726 w 5741575"/>
              <a:gd name="connsiteY49" fmla="*/ 365841 h 955271"/>
              <a:gd name="connsiteX50" fmla="*/ 2687125 w 5741575"/>
              <a:gd name="connsiteY50" fmla="*/ 366820 h 955271"/>
              <a:gd name="connsiteX51" fmla="*/ 2697479 w 5741575"/>
              <a:gd name="connsiteY51" fmla="*/ 361430 h 955271"/>
              <a:gd name="connsiteX52" fmla="*/ 2701547 w 5741575"/>
              <a:gd name="connsiteY52" fmla="*/ 361545 h 955271"/>
              <a:gd name="connsiteX53" fmla="*/ 2711054 w 5741575"/>
              <a:gd name="connsiteY53" fmla="*/ 360597 h 955271"/>
              <a:gd name="connsiteX54" fmla="*/ 2710438 w 5741575"/>
              <a:gd name="connsiteY54" fmla="*/ 366958 h 955271"/>
              <a:gd name="connsiteX55" fmla="*/ 2722936 w 5741575"/>
              <a:gd name="connsiteY55" fmla="*/ 377633 h 955271"/>
              <a:gd name="connsiteX56" fmla="*/ 2777227 w 5741575"/>
              <a:gd name="connsiteY56" fmla="*/ 368972 h 955271"/>
              <a:gd name="connsiteX57" fmla="*/ 2779510 w 5741575"/>
              <a:gd name="connsiteY57" fmla="*/ 361652 h 955271"/>
              <a:gd name="connsiteX58" fmla="*/ 2786278 w 5741575"/>
              <a:gd name="connsiteY58" fmla="*/ 359869 h 955271"/>
              <a:gd name="connsiteX59" fmla="*/ 2792101 w 5741575"/>
              <a:gd name="connsiteY59" fmla="*/ 365927 h 955271"/>
              <a:gd name="connsiteX60" fmla="*/ 2885545 w 5741575"/>
              <a:gd name="connsiteY60" fmla="*/ 372818 h 955271"/>
              <a:gd name="connsiteX61" fmla="*/ 3009558 w 5741575"/>
              <a:gd name="connsiteY61" fmla="*/ 370573 h 955271"/>
              <a:gd name="connsiteX62" fmla="*/ 3095010 w 5741575"/>
              <a:gd name="connsiteY62" fmla="*/ 332454 h 955271"/>
              <a:gd name="connsiteX63" fmla="*/ 3103742 w 5741575"/>
              <a:gd name="connsiteY63" fmla="*/ 337974 h 955271"/>
              <a:gd name="connsiteX64" fmla="*/ 3165093 w 5741575"/>
              <a:gd name="connsiteY64" fmla="*/ 329459 h 955271"/>
              <a:gd name="connsiteX65" fmla="*/ 3373785 w 5741575"/>
              <a:gd name="connsiteY65" fmla="*/ 255680 h 955271"/>
              <a:gd name="connsiteX66" fmla="*/ 3493851 w 5741575"/>
              <a:gd name="connsiteY66" fmla="*/ 240255 h 955271"/>
              <a:gd name="connsiteX67" fmla="*/ 3537470 w 5741575"/>
              <a:gd name="connsiteY67" fmla="*/ 241867 h 955271"/>
              <a:gd name="connsiteX68" fmla="*/ 3610489 w 5741575"/>
              <a:gd name="connsiteY68" fmla="*/ 244128 h 955271"/>
              <a:gd name="connsiteX69" fmla="*/ 3667539 w 5741575"/>
              <a:gd name="connsiteY69" fmla="*/ 263271 h 955271"/>
              <a:gd name="connsiteX70" fmla="*/ 3727614 w 5741575"/>
              <a:gd name="connsiteY70" fmla="*/ 258245 h 955271"/>
              <a:gd name="connsiteX71" fmla="*/ 3738369 w 5741575"/>
              <a:gd name="connsiteY71" fmla="*/ 234506 h 955271"/>
              <a:gd name="connsiteX72" fmla="*/ 3803670 w 5741575"/>
              <a:gd name="connsiteY72" fmla="*/ 236457 h 955271"/>
              <a:gd name="connsiteX73" fmla="*/ 3903080 w 5741575"/>
              <a:gd name="connsiteY73" fmla="*/ 241890 h 955271"/>
              <a:gd name="connsiteX74" fmla="*/ 3959588 w 5741575"/>
              <a:gd name="connsiteY74" fmla="*/ 239195 h 955271"/>
              <a:gd name="connsiteX75" fmla="*/ 4114838 w 5741575"/>
              <a:gd name="connsiteY75" fmla="*/ 238165 h 955271"/>
              <a:gd name="connsiteX76" fmla="*/ 4271023 w 5741575"/>
              <a:gd name="connsiteY76" fmla="*/ 241959 h 955271"/>
              <a:gd name="connsiteX77" fmla="*/ 4367397 w 5741575"/>
              <a:gd name="connsiteY77" fmla="*/ 271442 h 955271"/>
              <a:gd name="connsiteX78" fmla="*/ 4495366 w 5741575"/>
              <a:gd name="connsiteY78" fmla="*/ 271618 h 955271"/>
              <a:gd name="connsiteX79" fmla="*/ 4517347 w 5741575"/>
              <a:gd name="connsiteY79" fmla="*/ 275639 h 955271"/>
              <a:gd name="connsiteX80" fmla="*/ 4546116 w 5741575"/>
              <a:gd name="connsiteY80" fmla="*/ 268568 h 955271"/>
              <a:gd name="connsiteX81" fmla="*/ 4661259 w 5741575"/>
              <a:gd name="connsiteY81" fmla="*/ 238966 h 955271"/>
              <a:gd name="connsiteX82" fmla="*/ 4750403 w 5741575"/>
              <a:gd name="connsiteY82" fmla="*/ 204364 h 955271"/>
              <a:gd name="connsiteX83" fmla="*/ 4867614 w 5741575"/>
              <a:gd name="connsiteY83" fmla="*/ 208668 h 955271"/>
              <a:gd name="connsiteX84" fmla="*/ 4937036 w 5741575"/>
              <a:gd name="connsiteY84" fmla="*/ 195446 h 955271"/>
              <a:gd name="connsiteX85" fmla="*/ 5047626 w 5741575"/>
              <a:gd name="connsiteY85" fmla="*/ 149604 h 955271"/>
              <a:gd name="connsiteX86" fmla="*/ 5200247 w 5741575"/>
              <a:gd name="connsiteY86" fmla="*/ 142695 h 955271"/>
              <a:gd name="connsiteX87" fmla="*/ 5235691 w 5741575"/>
              <a:gd name="connsiteY87" fmla="*/ 173330 h 955271"/>
              <a:gd name="connsiteX88" fmla="*/ 5280133 w 5741575"/>
              <a:gd name="connsiteY88" fmla="*/ 189342 h 955271"/>
              <a:gd name="connsiteX89" fmla="*/ 5291963 w 5741575"/>
              <a:gd name="connsiteY89" fmla="*/ 139446 h 955271"/>
              <a:gd name="connsiteX90" fmla="*/ 5418472 w 5741575"/>
              <a:gd name="connsiteY90" fmla="*/ 89163 h 955271"/>
              <a:gd name="connsiteX91" fmla="*/ 5482354 w 5741575"/>
              <a:gd name="connsiteY91" fmla="*/ 69470 h 955271"/>
              <a:gd name="connsiteX92" fmla="*/ 5583280 w 5741575"/>
              <a:gd name="connsiteY92" fmla="*/ 49787 h 955271"/>
              <a:gd name="connsiteX93" fmla="*/ 5613766 w 5741575"/>
              <a:gd name="connsiteY93" fmla="*/ 41855 h 955271"/>
              <a:gd name="connsiteX94" fmla="*/ 5684952 w 5741575"/>
              <a:gd name="connsiteY94" fmla="*/ 26088 h 955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5741575" h="955271">
                <a:moveTo>
                  <a:pt x="5741575" y="0"/>
                </a:moveTo>
                <a:lnTo>
                  <a:pt x="5741575" y="955271"/>
                </a:lnTo>
                <a:lnTo>
                  <a:pt x="0" y="955271"/>
                </a:lnTo>
                <a:lnTo>
                  <a:pt x="8558" y="953971"/>
                </a:lnTo>
                <a:lnTo>
                  <a:pt x="16894" y="953847"/>
                </a:lnTo>
                <a:cubicBezTo>
                  <a:pt x="22474" y="953361"/>
                  <a:pt x="25973" y="952524"/>
                  <a:pt x="28156" y="951374"/>
                </a:cubicBezTo>
                <a:cubicBezTo>
                  <a:pt x="28201" y="951240"/>
                  <a:pt x="28247" y="951105"/>
                  <a:pt x="28293" y="950971"/>
                </a:cubicBezTo>
                <a:lnTo>
                  <a:pt x="39115" y="949326"/>
                </a:lnTo>
                <a:cubicBezTo>
                  <a:pt x="57701" y="947335"/>
                  <a:pt x="76089" y="946141"/>
                  <a:pt x="93851" y="945611"/>
                </a:cubicBezTo>
                <a:cubicBezTo>
                  <a:pt x="99905" y="923404"/>
                  <a:pt x="170209" y="932855"/>
                  <a:pt x="148657" y="898134"/>
                </a:cubicBezTo>
                <a:cubicBezTo>
                  <a:pt x="172173" y="896348"/>
                  <a:pt x="191809" y="908449"/>
                  <a:pt x="174554" y="886351"/>
                </a:cubicBezTo>
                <a:cubicBezTo>
                  <a:pt x="182014" y="885083"/>
                  <a:pt x="185699" y="882087"/>
                  <a:pt x="187633" y="878226"/>
                </a:cubicBezTo>
                <a:cubicBezTo>
                  <a:pt x="187742" y="877663"/>
                  <a:pt x="187852" y="877101"/>
                  <a:pt x="187961" y="876538"/>
                </a:cubicBezTo>
                <a:lnTo>
                  <a:pt x="240501" y="873150"/>
                </a:lnTo>
                <a:lnTo>
                  <a:pt x="246345" y="869942"/>
                </a:lnTo>
                <a:lnTo>
                  <a:pt x="282041" y="871263"/>
                </a:lnTo>
                <a:lnTo>
                  <a:pt x="299711" y="870064"/>
                </a:lnTo>
                <a:lnTo>
                  <a:pt x="306299" y="873609"/>
                </a:lnTo>
                <a:cubicBezTo>
                  <a:pt x="312531" y="875279"/>
                  <a:pt x="320316" y="874896"/>
                  <a:pt x="331571" y="869866"/>
                </a:cubicBezTo>
                <a:lnTo>
                  <a:pt x="333872" y="867971"/>
                </a:lnTo>
                <a:lnTo>
                  <a:pt x="356953" y="870334"/>
                </a:lnTo>
                <a:cubicBezTo>
                  <a:pt x="364772" y="872042"/>
                  <a:pt x="372199" y="874762"/>
                  <a:pt x="379005" y="878900"/>
                </a:cubicBezTo>
                <a:cubicBezTo>
                  <a:pt x="436788" y="836391"/>
                  <a:pt x="512367" y="847456"/>
                  <a:pt x="585428" y="826440"/>
                </a:cubicBezTo>
                <a:cubicBezTo>
                  <a:pt x="600236" y="776571"/>
                  <a:pt x="751447" y="800939"/>
                  <a:pt x="787156" y="838447"/>
                </a:cubicBezTo>
                <a:cubicBezTo>
                  <a:pt x="767750" y="789794"/>
                  <a:pt x="977582" y="857915"/>
                  <a:pt x="898586" y="808502"/>
                </a:cubicBezTo>
                <a:cubicBezTo>
                  <a:pt x="926099" y="807167"/>
                  <a:pt x="944922" y="782490"/>
                  <a:pt x="924063" y="770210"/>
                </a:cubicBezTo>
                <a:cubicBezTo>
                  <a:pt x="1015917" y="786259"/>
                  <a:pt x="1117953" y="728408"/>
                  <a:pt x="1212574" y="724238"/>
                </a:cubicBezTo>
                <a:cubicBezTo>
                  <a:pt x="1245879" y="677520"/>
                  <a:pt x="1233543" y="716744"/>
                  <a:pt x="1280768" y="699122"/>
                </a:cubicBezTo>
                <a:cubicBezTo>
                  <a:pt x="1280824" y="735474"/>
                  <a:pt x="1333787" y="667235"/>
                  <a:pt x="1352027" y="704323"/>
                </a:cubicBezTo>
                <a:cubicBezTo>
                  <a:pt x="1360044" y="699941"/>
                  <a:pt x="1367234" y="694526"/>
                  <a:pt x="1374314" y="688815"/>
                </a:cubicBezTo>
                <a:lnTo>
                  <a:pt x="1378034" y="685842"/>
                </a:lnTo>
                <a:lnTo>
                  <a:pt x="1395604" y="680460"/>
                </a:lnTo>
                <a:lnTo>
                  <a:pt x="1397206" y="670793"/>
                </a:lnTo>
                <a:lnTo>
                  <a:pt x="1421250" y="656855"/>
                </a:lnTo>
                <a:cubicBezTo>
                  <a:pt x="1430770" y="652893"/>
                  <a:pt x="1441623" y="650105"/>
                  <a:pt x="1454524" y="649224"/>
                </a:cubicBezTo>
                <a:cubicBezTo>
                  <a:pt x="1502655" y="660482"/>
                  <a:pt x="1556151" y="606226"/>
                  <a:pt x="1616217" y="622107"/>
                </a:cubicBezTo>
                <a:cubicBezTo>
                  <a:pt x="1637755" y="624837"/>
                  <a:pt x="1701030" y="614257"/>
                  <a:pt x="1710928" y="600666"/>
                </a:cubicBezTo>
                <a:cubicBezTo>
                  <a:pt x="1723693" y="596072"/>
                  <a:pt x="1739861" y="597834"/>
                  <a:pt x="1743718" y="584327"/>
                </a:cubicBezTo>
                <a:cubicBezTo>
                  <a:pt x="1751098" y="567647"/>
                  <a:pt x="1801421" y="583831"/>
                  <a:pt x="1791651" y="567019"/>
                </a:cubicBezTo>
                <a:cubicBezTo>
                  <a:pt x="1827282" y="577929"/>
                  <a:pt x="1847642" y="542228"/>
                  <a:pt x="1873778" y="530130"/>
                </a:cubicBezTo>
                <a:cubicBezTo>
                  <a:pt x="1902425" y="541995"/>
                  <a:pt x="1929013" y="504913"/>
                  <a:pt x="1988411" y="491599"/>
                </a:cubicBezTo>
                <a:cubicBezTo>
                  <a:pt x="2020077" y="505546"/>
                  <a:pt x="2028363" y="482381"/>
                  <a:pt x="2085507" y="498527"/>
                </a:cubicBezTo>
                <a:cubicBezTo>
                  <a:pt x="2086719" y="495769"/>
                  <a:pt x="2088490" y="493104"/>
                  <a:pt x="2090767" y="490616"/>
                </a:cubicBezTo>
                <a:cubicBezTo>
                  <a:pt x="2103992" y="476161"/>
                  <a:pt x="2131025" y="470659"/>
                  <a:pt x="2151143" y="478332"/>
                </a:cubicBezTo>
                <a:cubicBezTo>
                  <a:pt x="2240088" y="497642"/>
                  <a:pt x="2310118" y="483043"/>
                  <a:pt x="2378710" y="477570"/>
                </a:cubicBezTo>
                <a:cubicBezTo>
                  <a:pt x="2454975" y="467585"/>
                  <a:pt x="2391576" y="437831"/>
                  <a:pt x="2496256" y="452396"/>
                </a:cubicBezTo>
                <a:cubicBezTo>
                  <a:pt x="2501503" y="436899"/>
                  <a:pt x="2513119" y="433980"/>
                  <a:pt x="2535387" y="436645"/>
                </a:cubicBezTo>
                <a:cubicBezTo>
                  <a:pt x="2572084" y="430778"/>
                  <a:pt x="2557124" y="397207"/>
                  <a:pt x="2601109" y="410678"/>
                </a:cubicBezTo>
                <a:cubicBezTo>
                  <a:pt x="2588000" y="393616"/>
                  <a:pt x="2667428" y="390302"/>
                  <a:pt x="2643855" y="374482"/>
                </a:cubicBezTo>
                <a:cubicBezTo>
                  <a:pt x="2648277" y="369169"/>
                  <a:pt x="2652937" y="366761"/>
                  <a:pt x="2657726" y="365841"/>
                </a:cubicBezTo>
                <a:cubicBezTo>
                  <a:pt x="2667303" y="363999"/>
                  <a:pt x="2677395" y="368107"/>
                  <a:pt x="2687125" y="366820"/>
                </a:cubicBezTo>
                <a:lnTo>
                  <a:pt x="2697479" y="361430"/>
                </a:lnTo>
                <a:lnTo>
                  <a:pt x="2701547" y="361545"/>
                </a:lnTo>
                <a:lnTo>
                  <a:pt x="2711054" y="360597"/>
                </a:lnTo>
                <a:lnTo>
                  <a:pt x="2710438" y="366958"/>
                </a:lnTo>
                <a:cubicBezTo>
                  <a:pt x="2708955" y="373111"/>
                  <a:pt x="2708038" y="379788"/>
                  <a:pt x="2722936" y="377633"/>
                </a:cubicBezTo>
                <a:cubicBezTo>
                  <a:pt x="2753511" y="370170"/>
                  <a:pt x="2766475" y="394972"/>
                  <a:pt x="2777227" y="368972"/>
                </a:cubicBezTo>
                <a:lnTo>
                  <a:pt x="2779510" y="361652"/>
                </a:lnTo>
                <a:lnTo>
                  <a:pt x="2786278" y="359869"/>
                </a:lnTo>
                <a:cubicBezTo>
                  <a:pt x="2789994" y="359750"/>
                  <a:pt x="2792255" y="361281"/>
                  <a:pt x="2792101" y="365927"/>
                </a:cubicBezTo>
                <a:cubicBezTo>
                  <a:pt x="2819315" y="344279"/>
                  <a:pt x="2855630" y="370297"/>
                  <a:pt x="2885545" y="372818"/>
                </a:cubicBezTo>
                <a:cubicBezTo>
                  <a:pt x="2905895" y="352581"/>
                  <a:pt x="2948591" y="377825"/>
                  <a:pt x="3009558" y="370573"/>
                </a:cubicBezTo>
                <a:cubicBezTo>
                  <a:pt x="3031640" y="347442"/>
                  <a:pt x="3050695" y="365935"/>
                  <a:pt x="3095010" y="332454"/>
                </a:cubicBezTo>
                <a:cubicBezTo>
                  <a:pt x="3097485" y="334582"/>
                  <a:pt x="3100426" y="336441"/>
                  <a:pt x="3103742" y="337974"/>
                </a:cubicBezTo>
                <a:cubicBezTo>
                  <a:pt x="3123005" y="346878"/>
                  <a:pt x="3150475" y="343067"/>
                  <a:pt x="3165093" y="329459"/>
                </a:cubicBezTo>
                <a:cubicBezTo>
                  <a:pt x="3236951" y="282673"/>
                  <a:pt x="3308286" y="273118"/>
                  <a:pt x="3373785" y="255680"/>
                </a:cubicBezTo>
                <a:cubicBezTo>
                  <a:pt x="3448540" y="239861"/>
                  <a:pt x="3405238" y="287846"/>
                  <a:pt x="3493851" y="240255"/>
                </a:cubicBezTo>
                <a:cubicBezTo>
                  <a:pt x="3506326" y="252723"/>
                  <a:pt x="3518405" y="251593"/>
                  <a:pt x="3537470" y="241867"/>
                </a:cubicBezTo>
                <a:cubicBezTo>
                  <a:pt x="3573967" y="235226"/>
                  <a:pt x="3576893" y="270855"/>
                  <a:pt x="3610489" y="244128"/>
                </a:cubicBezTo>
                <a:cubicBezTo>
                  <a:pt x="3606935" y="264036"/>
                  <a:pt x="3681284" y="241075"/>
                  <a:pt x="3667539" y="263271"/>
                </a:cubicBezTo>
                <a:cubicBezTo>
                  <a:pt x="3694251" y="276940"/>
                  <a:pt x="3701441" y="246803"/>
                  <a:pt x="3727614" y="258245"/>
                </a:cubicBezTo>
                <a:cubicBezTo>
                  <a:pt x="3754952" y="257751"/>
                  <a:pt x="3708960" y="240314"/>
                  <a:pt x="3738369" y="234506"/>
                </a:cubicBezTo>
                <a:cubicBezTo>
                  <a:pt x="3774580" y="230879"/>
                  <a:pt x="3768868" y="196201"/>
                  <a:pt x="3803670" y="236457"/>
                </a:cubicBezTo>
                <a:cubicBezTo>
                  <a:pt x="3839567" y="220301"/>
                  <a:pt x="3850064" y="239151"/>
                  <a:pt x="3903080" y="241890"/>
                </a:cubicBezTo>
                <a:cubicBezTo>
                  <a:pt x="3922859" y="227800"/>
                  <a:pt x="3941005" y="230826"/>
                  <a:pt x="3959588" y="239195"/>
                </a:cubicBezTo>
                <a:cubicBezTo>
                  <a:pt x="4009252" y="229421"/>
                  <a:pt x="4057491" y="239376"/>
                  <a:pt x="4114838" y="238165"/>
                </a:cubicBezTo>
                <a:cubicBezTo>
                  <a:pt x="4173784" y="217210"/>
                  <a:pt x="4209756" y="243378"/>
                  <a:pt x="4271023" y="241959"/>
                </a:cubicBezTo>
                <a:cubicBezTo>
                  <a:pt x="4326191" y="205535"/>
                  <a:pt x="4316856" y="279258"/>
                  <a:pt x="4367397" y="271442"/>
                </a:cubicBezTo>
                <a:cubicBezTo>
                  <a:pt x="4446016" y="235091"/>
                  <a:pt x="4369000" y="295343"/>
                  <a:pt x="4495366" y="271618"/>
                </a:cubicBezTo>
                <a:cubicBezTo>
                  <a:pt x="4501905" y="266287"/>
                  <a:pt x="4518077" y="269240"/>
                  <a:pt x="4517347" y="275639"/>
                </a:cubicBezTo>
                <a:cubicBezTo>
                  <a:pt x="4525170" y="272832"/>
                  <a:pt x="4542809" y="258800"/>
                  <a:pt x="4546116" y="268568"/>
                </a:cubicBezTo>
                <a:cubicBezTo>
                  <a:pt x="4586961" y="265354"/>
                  <a:pt x="4626617" y="255160"/>
                  <a:pt x="4661259" y="238966"/>
                </a:cubicBezTo>
                <a:cubicBezTo>
                  <a:pt x="4741966" y="247639"/>
                  <a:pt x="4693066" y="205693"/>
                  <a:pt x="4750403" y="204364"/>
                </a:cubicBezTo>
                <a:cubicBezTo>
                  <a:pt x="4798501" y="219113"/>
                  <a:pt x="4813319" y="201253"/>
                  <a:pt x="4867614" y="208668"/>
                </a:cubicBezTo>
                <a:cubicBezTo>
                  <a:pt x="4881621" y="174373"/>
                  <a:pt x="4917566" y="206761"/>
                  <a:pt x="4937036" y="195446"/>
                </a:cubicBezTo>
                <a:cubicBezTo>
                  <a:pt x="4974214" y="229763"/>
                  <a:pt x="5013321" y="152474"/>
                  <a:pt x="5047626" y="149604"/>
                </a:cubicBezTo>
                <a:cubicBezTo>
                  <a:pt x="5106046" y="150576"/>
                  <a:pt x="5172786" y="183138"/>
                  <a:pt x="5200247" y="142695"/>
                </a:cubicBezTo>
                <a:cubicBezTo>
                  <a:pt x="5206135" y="157748"/>
                  <a:pt x="5203071" y="179288"/>
                  <a:pt x="5235691" y="173330"/>
                </a:cubicBezTo>
                <a:cubicBezTo>
                  <a:pt x="5249654" y="179935"/>
                  <a:pt x="5254450" y="203448"/>
                  <a:pt x="5280133" y="189342"/>
                </a:cubicBezTo>
                <a:cubicBezTo>
                  <a:pt x="5244836" y="171370"/>
                  <a:pt x="5299493" y="163568"/>
                  <a:pt x="5291963" y="139446"/>
                </a:cubicBezTo>
                <a:cubicBezTo>
                  <a:pt x="5331555" y="120349"/>
                  <a:pt x="5427790" y="132865"/>
                  <a:pt x="5418472" y="89163"/>
                </a:cubicBezTo>
                <a:cubicBezTo>
                  <a:pt x="5428057" y="62053"/>
                  <a:pt x="5484665" y="97616"/>
                  <a:pt x="5482354" y="69470"/>
                </a:cubicBezTo>
                <a:cubicBezTo>
                  <a:pt x="5507119" y="85574"/>
                  <a:pt x="5545363" y="52240"/>
                  <a:pt x="5583280" y="49787"/>
                </a:cubicBezTo>
                <a:cubicBezTo>
                  <a:pt x="5589344" y="36484"/>
                  <a:pt x="5598103" y="36349"/>
                  <a:pt x="5613766" y="41855"/>
                </a:cubicBezTo>
                <a:cubicBezTo>
                  <a:pt x="5636621" y="41086"/>
                  <a:pt x="5660728" y="35034"/>
                  <a:pt x="5684952" y="26088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CC922375-F3A2-21E1-BC8B-DA96CF3D61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8738" y="1978172"/>
            <a:ext cx="10991305" cy="442875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sz="3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Dier&amp;Recht (2006)   Varkens in Nood (1997)</a:t>
            </a:r>
          </a:p>
          <a:p>
            <a:r>
              <a:rPr lang="nl-NL" sz="3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Publiekscampagnes</a:t>
            </a:r>
          </a:p>
          <a:p>
            <a:r>
              <a:rPr lang="nl-NL" sz="3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Politieke verschuiving via lobby en afdwingen van handhaving</a:t>
            </a:r>
          </a:p>
          <a:p>
            <a:r>
              <a:rPr lang="nl-NL" sz="3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Strategisch procederen</a:t>
            </a:r>
            <a:br>
              <a:rPr lang="nl-NL" sz="30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nl-NL" sz="1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nl-NL" sz="3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Rechtszaken tegen overheid, hondenfokkers/kynologie, supermarkten, klachten bij de Reclame Code Commissie</a:t>
            </a:r>
          </a:p>
          <a:p>
            <a:pPr marL="0" indent="0">
              <a:buNone/>
            </a:pPr>
            <a:endParaRPr lang="nl-NL" sz="3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" name="Afbeelding 4" descr="Afbeelding met zoogdier, tekst, Lettertype, ontwerp&#10;&#10;Automatisch gegenereerde beschrijving">
            <a:extLst>
              <a:ext uri="{FF2B5EF4-FFF2-40B4-BE49-F238E27FC236}">
                <a16:creationId xmlns:a16="http://schemas.microsoft.com/office/drawing/2014/main" id="{4F5C774B-F00C-C5F8-34B1-CA361DC1ECD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072" y="6105329"/>
            <a:ext cx="2427971" cy="752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062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DB0B7D-E99C-3171-FA83-5CD494770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dirty="0" smtClean="0">
                <a:solidFill>
                  <a:srgbClr val="C00000"/>
                </a:solidFill>
              </a:rPr>
              <a:t>Kortsnuitige katten</a:t>
            </a:r>
            <a:endParaRPr lang="nl-NL" sz="4000" dirty="0">
              <a:solidFill>
                <a:srgbClr val="C00000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A50D74C-A563-7A65-CFCB-1ADC07D16A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0879" y="2541722"/>
            <a:ext cx="9810604" cy="3712655"/>
          </a:xfrm>
        </p:spPr>
        <p:txBody>
          <a:bodyPr/>
          <a:lstStyle/>
          <a:p>
            <a:r>
              <a:rPr lang="nl-NL" sz="3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Welzijn en gezondheid</a:t>
            </a:r>
            <a:endParaRPr lang="nl-NL" sz="3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nl-NL" sz="3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Foknormen </a:t>
            </a:r>
            <a:endParaRPr lang="nl-NL" sz="3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nl-NL" sz="3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Houdverbod </a:t>
            </a:r>
            <a:r>
              <a:rPr lang="nl-NL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nl-NL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nl-NL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396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F821940F-7A1D-4ACC-85B4-A932898ABB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BAB0BC72-1C3A-421F-AB0A-D480DA93F9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228763" cy="6858000"/>
          </a:xfrm>
          <a:custGeom>
            <a:avLst/>
            <a:gdLst>
              <a:gd name="connsiteX0" fmla="*/ 0 w 7228763"/>
              <a:gd name="connsiteY0" fmla="*/ 0 h 6858000"/>
              <a:gd name="connsiteX1" fmla="*/ 501961 w 7228763"/>
              <a:gd name="connsiteY1" fmla="*/ 0 h 6858000"/>
              <a:gd name="connsiteX2" fmla="*/ 723901 w 7228763"/>
              <a:gd name="connsiteY2" fmla="*/ 0 h 6858000"/>
              <a:gd name="connsiteX3" fmla="*/ 7228583 w 7228763"/>
              <a:gd name="connsiteY3" fmla="*/ 0 h 6858000"/>
              <a:gd name="connsiteX4" fmla="*/ 7228763 w 7228763"/>
              <a:gd name="connsiteY4" fmla="*/ 1 h 6858000"/>
              <a:gd name="connsiteX5" fmla="*/ 7221350 w 7228763"/>
              <a:gd name="connsiteY5" fmla="*/ 30700 h 6858000"/>
              <a:gd name="connsiteX6" fmla="*/ 7199900 w 7228763"/>
              <a:gd name="connsiteY6" fmla="*/ 310025 h 6858000"/>
              <a:gd name="connsiteX7" fmla="*/ 7214938 w 7228763"/>
              <a:gd name="connsiteY7" fmla="*/ 443960 h 6858000"/>
              <a:gd name="connsiteX8" fmla="*/ 7174238 w 7228763"/>
              <a:gd name="connsiteY8" fmla="*/ 642659 h 6858000"/>
              <a:gd name="connsiteX9" fmla="*/ 7166213 w 7228763"/>
              <a:gd name="connsiteY9" fmla="*/ 673307 h 6858000"/>
              <a:gd name="connsiteX10" fmla="*/ 7128963 w 7228763"/>
              <a:gd name="connsiteY10" fmla="*/ 839641 h 6858000"/>
              <a:gd name="connsiteX11" fmla="*/ 7066183 w 7228763"/>
              <a:gd name="connsiteY11" fmla="*/ 958357 h 6858000"/>
              <a:gd name="connsiteX12" fmla="*/ 7070620 w 7228763"/>
              <a:gd name="connsiteY12" fmla="*/ 963398 h 6858000"/>
              <a:gd name="connsiteX13" fmla="*/ 7022851 w 7228763"/>
              <a:gd name="connsiteY13" fmla="*/ 1117169 h 6858000"/>
              <a:gd name="connsiteX14" fmla="*/ 7019920 w 7228763"/>
              <a:gd name="connsiteY14" fmla="*/ 1144352 h 6858000"/>
              <a:gd name="connsiteX15" fmla="*/ 7021476 w 7228763"/>
              <a:gd name="connsiteY15" fmla="*/ 1164484 h 6858000"/>
              <a:gd name="connsiteX16" fmla="*/ 7005576 w 7228763"/>
              <a:gd name="connsiteY16" fmla="*/ 1213829 h 6858000"/>
              <a:gd name="connsiteX17" fmla="*/ 6970919 w 7228763"/>
              <a:gd name="connsiteY17" fmla="*/ 1294823 h 6858000"/>
              <a:gd name="connsiteX18" fmla="*/ 6965413 w 7228763"/>
              <a:gd name="connsiteY18" fmla="*/ 1312193 h 6858000"/>
              <a:gd name="connsiteX19" fmla="*/ 6968106 w 7228763"/>
              <a:gd name="connsiteY19" fmla="*/ 1327626 h 6858000"/>
              <a:gd name="connsiteX20" fmla="*/ 6975202 w 7228763"/>
              <a:gd name="connsiteY20" fmla="*/ 1331644 h 6858000"/>
              <a:gd name="connsiteX21" fmla="*/ 6973366 w 7228763"/>
              <a:gd name="connsiteY21" fmla="*/ 1341276 h 6858000"/>
              <a:gd name="connsiteX22" fmla="*/ 6974428 w 7228763"/>
              <a:gd name="connsiteY22" fmla="*/ 1343945 h 6858000"/>
              <a:gd name="connsiteX23" fmla="*/ 6978971 w 7228763"/>
              <a:gd name="connsiteY23" fmla="*/ 1359134 h 6858000"/>
              <a:gd name="connsiteX24" fmla="*/ 6946335 w 7228763"/>
              <a:gd name="connsiteY24" fmla="*/ 1427803 h 6858000"/>
              <a:gd name="connsiteX25" fmla="*/ 6907208 w 7228763"/>
              <a:gd name="connsiteY25" fmla="*/ 1540278 h 6858000"/>
              <a:gd name="connsiteX26" fmla="*/ 6901698 w 7228763"/>
              <a:gd name="connsiteY26" fmla="*/ 1547262 h 6858000"/>
              <a:gd name="connsiteX27" fmla="*/ 6902877 w 7228763"/>
              <a:gd name="connsiteY27" fmla="*/ 1577056 h 6858000"/>
              <a:gd name="connsiteX28" fmla="*/ 6904067 w 7228763"/>
              <a:gd name="connsiteY28" fmla="*/ 1595898 h 6858000"/>
              <a:gd name="connsiteX29" fmla="*/ 6891817 w 7228763"/>
              <a:gd name="connsiteY29" fmla="*/ 1703726 h 6858000"/>
              <a:gd name="connsiteX30" fmla="*/ 6898520 w 7228763"/>
              <a:gd name="connsiteY30" fmla="*/ 1809535 h 6858000"/>
              <a:gd name="connsiteX31" fmla="*/ 6897783 w 7228763"/>
              <a:gd name="connsiteY31" fmla="*/ 2018310 h 6858000"/>
              <a:gd name="connsiteX32" fmla="*/ 6887647 w 7228763"/>
              <a:gd name="connsiteY32" fmla="*/ 2071355 h 6858000"/>
              <a:gd name="connsiteX33" fmla="*/ 6888952 w 7228763"/>
              <a:gd name="connsiteY33" fmla="*/ 2141166 h 6858000"/>
              <a:gd name="connsiteX34" fmla="*/ 6887101 w 7228763"/>
              <a:gd name="connsiteY34" fmla="*/ 2154548 h 6858000"/>
              <a:gd name="connsiteX35" fmla="*/ 6880519 w 7228763"/>
              <a:gd name="connsiteY35" fmla="*/ 2158153 h 6858000"/>
              <a:gd name="connsiteX36" fmla="*/ 6873389 w 7228763"/>
              <a:gd name="connsiteY36" fmla="*/ 2178174 h 6858000"/>
              <a:gd name="connsiteX37" fmla="*/ 6871679 w 7228763"/>
              <a:gd name="connsiteY37" fmla="*/ 2202858 h 6858000"/>
              <a:gd name="connsiteX38" fmla="*/ 6870321 w 7228763"/>
              <a:gd name="connsiteY38" fmla="*/ 2320214 h 6858000"/>
              <a:gd name="connsiteX39" fmla="*/ 6857787 w 7228763"/>
              <a:gd name="connsiteY39" fmla="*/ 2417011 h 6858000"/>
              <a:gd name="connsiteX40" fmla="*/ 6850905 w 7228763"/>
              <a:gd name="connsiteY40" fmla="*/ 2454207 h 6858000"/>
              <a:gd name="connsiteX41" fmla="*/ 6848900 w 7228763"/>
              <a:gd name="connsiteY41" fmla="*/ 2487203 h 6858000"/>
              <a:gd name="connsiteX42" fmla="*/ 6837487 w 7228763"/>
              <a:gd name="connsiteY42" fmla="*/ 2512282 h 6858000"/>
              <a:gd name="connsiteX43" fmla="*/ 6838494 w 7228763"/>
              <a:gd name="connsiteY43" fmla="*/ 2514318 h 6858000"/>
              <a:gd name="connsiteX44" fmla="*/ 6863982 w 7228763"/>
              <a:gd name="connsiteY44" fmla="*/ 2574334 h 6858000"/>
              <a:gd name="connsiteX45" fmla="*/ 6862893 w 7228763"/>
              <a:gd name="connsiteY45" fmla="*/ 2579877 h 6858000"/>
              <a:gd name="connsiteX46" fmla="*/ 6863047 w 7228763"/>
              <a:gd name="connsiteY46" fmla="*/ 2608928 h 6858000"/>
              <a:gd name="connsiteX47" fmla="*/ 6862462 w 7228763"/>
              <a:gd name="connsiteY47" fmla="*/ 2613111 h 6858000"/>
              <a:gd name="connsiteX48" fmla="*/ 6854084 w 7228763"/>
              <a:gd name="connsiteY48" fmla="*/ 2621996 h 6858000"/>
              <a:gd name="connsiteX49" fmla="*/ 6856559 w 7228763"/>
              <a:gd name="connsiteY49" fmla="*/ 2634265 h 6858000"/>
              <a:gd name="connsiteX50" fmla="*/ 6847985 w 7228763"/>
              <a:gd name="connsiteY50" fmla="*/ 2647237 h 6858000"/>
              <a:gd name="connsiteX51" fmla="*/ 6854115 w 7228763"/>
              <a:gd name="connsiteY51" fmla="*/ 2650786 h 6858000"/>
              <a:gd name="connsiteX52" fmla="*/ 6859942 w 7228763"/>
              <a:gd name="connsiteY52" fmla="*/ 2661993 h 6858000"/>
              <a:gd name="connsiteX53" fmla="*/ 6851884 w 7228763"/>
              <a:gd name="connsiteY53" fmla="*/ 2670949 h 6858000"/>
              <a:gd name="connsiteX54" fmla="*/ 6846115 w 7228763"/>
              <a:gd name="connsiteY54" fmla="*/ 2690255 h 6858000"/>
              <a:gd name="connsiteX55" fmla="*/ 6846964 w 7228763"/>
              <a:gd name="connsiteY55" fmla="*/ 2695683 h 6858000"/>
              <a:gd name="connsiteX56" fmla="*/ 6836011 w 7228763"/>
              <a:gd name="connsiteY56" fmla="*/ 2713964 h 6858000"/>
              <a:gd name="connsiteX57" fmla="*/ 6830478 w 7228763"/>
              <a:gd name="connsiteY57" fmla="*/ 2730175 h 6858000"/>
              <a:gd name="connsiteX58" fmla="*/ 6841091 w 7228763"/>
              <a:gd name="connsiteY58" fmla="*/ 2763497 h 6858000"/>
              <a:gd name="connsiteX59" fmla="*/ 6803520 w 7228763"/>
              <a:gd name="connsiteY59" fmla="*/ 3051539 h 6858000"/>
              <a:gd name="connsiteX60" fmla="*/ 6733280 w 7228763"/>
              <a:gd name="connsiteY60" fmla="*/ 3335396 h 6858000"/>
              <a:gd name="connsiteX61" fmla="*/ 6735884 w 7228763"/>
              <a:gd name="connsiteY61" fmla="*/ 3456509 h 6858000"/>
              <a:gd name="connsiteX62" fmla="*/ 6715764 w 7228763"/>
              <a:gd name="connsiteY62" fmla="*/ 3531827 h 6858000"/>
              <a:gd name="connsiteX63" fmla="*/ 6730329 w 7228763"/>
              <a:gd name="connsiteY63" fmla="*/ 3570877 h 6858000"/>
              <a:gd name="connsiteX64" fmla="*/ 6727426 w 7228763"/>
              <a:gd name="connsiteY64" fmla="*/ 3583849 h 6858000"/>
              <a:gd name="connsiteX65" fmla="*/ 6718706 w 7228763"/>
              <a:gd name="connsiteY65" fmla="*/ 3592763 h 6858000"/>
              <a:gd name="connsiteX66" fmla="*/ 6693350 w 7228763"/>
              <a:gd name="connsiteY66" fmla="*/ 3653485 h 6858000"/>
              <a:gd name="connsiteX67" fmla="*/ 6685983 w 7228763"/>
              <a:gd name="connsiteY67" fmla="*/ 3670528 h 6858000"/>
              <a:gd name="connsiteX68" fmla="*/ 6687033 w 7228763"/>
              <a:gd name="connsiteY68" fmla="*/ 3685990 h 6858000"/>
              <a:gd name="connsiteX69" fmla="*/ 6693711 w 7228763"/>
              <a:gd name="connsiteY69" fmla="*/ 3690283 h 6858000"/>
              <a:gd name="connsiteX70" fmla="*/ 6690843 w 7228763"/>
              <a:gd name="connsiteY70" fmla="*/ 3699787 h 6858000"/>
              <a:gd name="connsiteX71" fmla="*/ 6691624 w 7228763"/>
              <a:gd name="connsiteY71" fmla="*/ 3702486 h 6858000"/>
              <a:gd name="connsiteX72" fmla="*/ 6694549 w 7228763"/>
              <a:gd name="connsiteY72" fmla="*/ 3717784 h 6858000"/>
              <a:gd name="connsiteX73" fmla="*/ 6662489 w 7228763"/>
              <a:gd name="connsiteY73" fmla="*/ 3746229 h 6858000"/>
              <a:gd name="connsiteX74" fmla="*/ 6575429 w 7228763"/>
              <a:gd name="connsiteY74" fmla="*/ 3924910 h 6858000"/>
              <a:gd name="connsiteX75" fmla="*/ 6538994 w 7228763"/>
              <a:gd name="connsiteY75" fmla="*/ 3989353 h 6858000"/>
              <a:gd name="connsiteX76" fmla="*/ 6535698 w 7228763"/>
              <a:gd name="connsiteY76" fmla="*/ 4033899 h 6858000"/>
              <a:gd name="connsiteX77" fmla="*/ 6527053 w 7228763"/>
              <a:gd name="connsiteY77" fmla="*/ 4142250 h 6858000"/>
              <a:gd name="connsiteX78" fmla="*/ 6501843 w 7228763"/>
              <a:gd name="connsiteY78" fmla="*/ 4329442 h 6858000"/>
              <a:gd name="connsiteX79" fmla="*/ 6489841 w 7228763"/>
              <a:gd name="connsiteY79" fmla="*/ 4456184 h 6858000"/>
              <a:gd name="connsiteX80" fmla="*/ 6482918 w 7228763"/>
              <a:gd name="connsiteY80" fmla="*/ 4468478 h 6858000"/>
              <a:gd name="connsiteX81" fmla="*/ 6484019 w 7228763"/>
              <a:gd name="connsiteY81" fmla="*/ 4469862 h 6858000"/>
              <a:gd name="connsiteX82" fmla="*/ 6481759 w 7228763"/>
              <a:gd name="connsiteY82" fmla="*/ 4483797 h 6858000"/>
              <a:gd name="connsiteX83" fmla="*/ 6477370 w 7228763"/>
              <a:gd name="connsiteY83" fmla="*/ 4487091 h 6858000"/>
              <a:gd name="connsiteX84" fmla="*/ 6474598 w 7228763"/>
              <a:gd name="connsiteY84" fmla="*/ 4496728 h 6858000"/>
              <a:gd name="connsiteX85" fmla="*/ 6465848 w 7228763"/>
              <a:gd name="connsiteY85" fmla="*/ 4515918 h 6858000"/>
              <a:gd name="connsiteX86" fmla="*/ 6467296 w 7228763"/>
              <a:gd name="connsiteY86" fmla="*/ 4519316 h 6858000"/>
              <a:gd name="connsiteX87" fmla="*/ 6458903 w 7228763"/>
              <a:gd name="connsiteY87" fmla="*/ 4547957 h 6858000"/>
              <a:gd name="connsiteX88" fmla="*/ 6460248 w 7228763"/>
              <a:gd name="connsiteY88" fmla="*/ 4548262 h 6858000"/>
              <a:gd name="connsiteX89" fmla="*/ 6464276 w 7228763"/>
              <a:gd name="connsiteY89" fmla="*/ 4555939 h 6858000"/>
              <a:gd name="connsiteX90" fmla="*/ 6468635 w 7228763"/>
              <a:gd name="connsiteY90" fmla="*/ 4570815 h 6858000"/>
              <a:gd name="connsiteX91" fmla="*/ 6488206 w 7228763"/>
              <a:gd name="connsiteY91" fmla="*/ 4633846 h 6858000"/>
              <a:gd name="connsiteX92" fmla="*/ 6487272 w 7228763"/>
              <a:gd name="connsiteY92" fmla="*/ 4639816 h 6858000"/>
              <a:gd name="connsiteX93" fmla="*/ 6487581 w 7228763"/>
              <a:gd name="connsiteY93" fmla="*/ 4639923 h 6858000"/>
              <a:gd name="connsiteX94" fmla="*/ 6487249 w 7228763"/>
              <a:gd name="connsiteY94" fmla="*/ 4646192 h 6858000"/>
              <a:gd name="connsiteX95" fmla="*/ 6485570 w 7228763"/>
              <a:gd name="connsiteY95" fmla="*/ 4650706 h 6858000"/>
              <a:gd name="connsiteX96" fmla="*/ 6483759 w 7228763"/>
              <a:gd name="connsiteY96" fmla="*/ 4662290 h 6858000"/>
              <a:gd name="connsiteX97" fmla="*/ 6485315 w 7228763"/>
              <a:gd name="connsiteY97" fmla="*/ 4666180 h 6858000"/>
              <a:gd name="connsiteX98" fmla="*/ 6489077 w 7228763"/>
              <a:gd name="connsiteY98" fmla="*/ 4667585 h 6858000"/>
              <a:gd name="connsiteX99" fmla="*/ 6488467 w 7228763"/>
              <a:gd name="connsiteY99" fmla="*/ 4668660 h 6858000"/>
              <a:gd name="connsiteX100" fmla="*/ 6496179 w 7228763"/>
              <a:gd name="connsiteY100" fmla="*/ 4689807 h 6858000"/>
              <a:gd name="connsiteX101" fmla="*/ 6500957 w 7228763"/>
              <a:gd name="connsiteY101" fmla="*/ 4737890 h 6858000"/>
              <a:gd name="connsiteX102" fmla="*/ 6498641 w 7228763"/>
              <a:gd name="connsiteY102" fmla="*/ 4765657 h 6858000"/>
              <a:gd name="connsiteX103" fmla="*/ 6497829 w 7228763"/>
              <a:gd name="connsiteY103" fmla="*/ 4841463 h 6858000"/>
              <a:gd name="connsiteX104" fmla="*/ 6521578 w 7228763"/>
              <a:gd name="connsiteY104" fmla="*/ 4969863 h 6858000"/>
              <a:gd name="connsiteX105" fmla="*/ 6518695 w 7228763"/>
              <a:gd name="connsiteY105" fmla="*/ 4974028 h 6858000"/>
              <a:gd name="connsiteX106" fmla="*/ 6516513 w 7228763"/>
              <a:gd name="connsiteY106" fmla="*/ 4980318 h 6858000"/>
              <a:gd name="connsiteX107" fmla="*/ 6516763 w 7228763"/>
              <a:gd name="connsiteY107" fmla="*/ 4980501 h 6858000"/>
              <a:gd name="connsiteX108" fmla="*/ 6514121 w 7228763"/>
              <a:gd name="connsiteY108" fmla="*/ 4986338 h 6858000"/>
              <a:gd name="connsiteX109" fmla="*/ 6511173 w 7228763"/>
              <a:gd name="connsiteY109" fmla="*/ 4991296 h 6858000"/>
              <a:gd name="connsiteX110" fmla="*/ 6546537 w 7228763"/>
              <a:gd name="connsiteY110" fmla="*/ 5076895 h 6858000"/>
              <a:gd name="connsiteX111" fmla="*/ 6544581 w 7228763"/>
              <a:gd name="connsiteY111" fmla="*/ 5081568 h 6858000"/>
              <a:gd name="connsiteX112" fmla="*/ 6543750 w 7228763"/>
              <a:gd name="connsiteY112" fmla="*/ 5088173 h 6858000"/>
              <a:gd name="connsiteX113" fmla="*/ 6544034 w 7228763"/>
              <a:gd name="connsiteY113" fmla="*/ 5088300 h 6858000"/>
              <a:gd name="connsiteX114" fmla="*/ 6542660 w 7228763"/>
              <a:gd name="connsiteY114" fmla="*/ 5094558 h 6858000"/>
              <a:gd name="connsiteX115" fmla="*/ 6532096 w 7228763"/>
              <a:gd name="connsiteY115" fmla="*/ 5125620 h 6858000"/>
              <a:gd name="connsiteX116" fmla="*/ 6533049 w 7228763"/>
              <a:gd name="connsiteY116" fmla="*/ 5268004 h 6858000"/>
              <a:gd name="connsiteX117" fmla="*/ 6533970 w 7228763"/>
              <a:gd name="connsiteY117" fmla="*/ 5269530 h 6858000"/>
              <a:gd name="connsiteX118" fmla="*/ 6502603 w 7228763"/>
              <a:gd name="connsiteY118" fmla="*/ 5390941 h 6858000"/>
              <a:gd name="connsiteX119" fmla="*/ 6477660 w 7228763"/>
              <a:gd name="connsiteY119" fmla="*/ 5539927 h 6858000"/>
              <a:gd name="connsiteX120" fmla="*/ 6456458 w 7228763"/>
              <a:gd name="connsiteY120" fmla="*/ 5791594 h 6858000"/>
              <a:gd name="connsiteX121" fmla="*/ 6434556 w 7228763"/>
              <a:gd name="connsiteY121" fmla="*/ 5855206 h 6858000"/>
              <a:gd name="connsiteX122" fmla="*/ 6418454 w 7228763"/>
              <a:gd name="connsiteY122" fmla="*/ 5873582 h 6858000"/>
              <a:gd name="connsiteX123" fmla="*/ 6419875 w 7228763"/>
              <a:gd name="connsiteY123" fmla="*/ 5876037 h 6858000"/>
              <a:gd name="connsiteX124" fmla="*/ 6419775 w 7228763"/>
              <a:gd name="connsiteY124" fmla="*/ 5886534 h 6858000"/>
              <a:gd name="connsiteX125" fmla="*/ 6426971 w 7228763"/>
              <a:gd name="connsiteY125" fmla="*/ 5888644 h 6858000"/>
              <a:gd name="connsiteX126" fmla="*/ 6431999 w 7228763"/>
              <a:gd name="connsiteY126" fmla="*/ 5903832 h 6858000"/>
              <a:gd name="connsiteX127" fmla="*/ 6429798 w 7228763"/>
              <a:gd name="connsiteY127" fmla="*/ 5923391 h 6858000"/>
              <a:gd name="connsiteX128" fmla="*/ 6434072 w 7228763"/>
              <a:gd name="connsiteY128" fmla="*/ 6013205 h 6858000"/>
              <a:gd name="connsiteX129" fmla="*/ 6439333 w 7228763"/>
              <a:gd name="connsiteY129" fmla="*/ 6074018 h 6858000"/>
              <a:gd name="connsiteX130" fmla="*/ 6463083 w 7228763"/>
              <a:gd name="connsiteY130" fmla="*/ 6130837 h 6858000"/>
              <a:gd name="connsiteX131" fmla="*/ 6457360 w 7228763"/>
              <a:gd name="connsiteY131" fmla="*/ 6152982 h 6858000"/>
              <a:gd name="connsiteX132" fmla="*/ 6495529 w 7228763"/>
              <a:gd name="connsiteY132" fmla="*/ 6221100 h 6858000"/>
              <a:gd name="connsiteX133" fmla="*/ 6514948 w 7228763"/>
              <a:gd name="connsiteY133" fmla="*/ 6287550 h 6858000"/>
              <a:gd name="connsiteX134" fmla="*/ 6545124 w 7228763"/>
              <a:gd name="connsiteY134" fmla="*/ 6401595 h 6858000"/>
              <a:gd name="connsiteX135" fmla="*/ 6525833 w 7228763"/>
              <a:gd name="connsiteY135" fmla="*/ 6487110 h 6858000"/>
              <a:gd name="connsiteX136" fmla="*/ 6554825 w 7228763"/>
              <a:gd name="connsiteY136" fmla="*/ 6588589 h 6858000"/>
              <a:gd name="connsiteX137" fmla="*/ 6601569 w 7228763"/>
              <a:gd name="connsiteY137" fmla="*/ 6769963 h 6858000"/>
              <a:gd name="connsiteX138" fmla="*/ 6620945 w 7228763"/>
              <a:gd name="connsiteY138" fmla="*/ 6835814 h 6858000"/>
              <a:gd name="connsiteX139" fmla="*/ 6625906 w 7228763"/>
              <a:gd name="connsiteY139" fmla="*/ 6858000 h 6858000"/>
              <a:gd name="connsiteX140" fmla="*/ 723901 w 7228763"/>
              <a:gd name="connsiteY140" fmla="*/ 6858000 h 6858000"/>
              <a:gd name="connsiteX141" fmla="*/ 501961 w 7228763"/>
              <a:gd name="connsiteY141" fmla="*/ 6858000 h 6858000"/>
              <a:gd name="connsiteX142" fmla="*/ 0 w 7228763"/>
              <a:gd name="connsiteY14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7228763" h="6858000">
                <a:moveTo>
                  <a:pt x="0" y="0"/>
                </a:moveTo>
                <a:lnTo>
                  <a:pt x="501961" y="0"/>
                </a:lnTo>
                <a:lnTo>
                  <a:pt x="723901" y="0"/>
                </a:lnTo>
                <a:lnTo>
                  <a:pt x="7228583" y="0"/>
                </a:lnTo>
                <a:lnTo>
                  <a:pt x="7228763" y="1"/>
                </a:lnTo>
                <a:lnTo>
                  <a:pt x="7221350" y="30700"/>
                </a:lnTo>
                <a:cubicBezTo>
                  <a:pt x="7216059" y="84364"/>
                  <a:pt x="7200969" y="241149"/>
                  <a:pt x="7199900" y="310025"/>
                </a:cubicBezTo>
                <a:cubicBezTo>
                  <a:pt x="7203643" y="367544"/>
                  <a:pt x="7214102" y="408251"/>
                  <a:pt x="7214938" y="443960"/>
                </a:cubicBezTo>
                <a:cubicBezTo>
                  <a:pt x="7210660" y="499397"/>
                  <a:pt x="7182360" y="604434"/>
                  <a:pt x="7174238" y="642659"/>
                </a:cubicBezTo>
                <a:cubicBezTo>
                  <a:pt x="7182965" y="657287"/>
                  <a:pt x="7155519" y="658191"/>
                  <a:pt x="7166213" y="673307"/>
                </a:cubicBezTo>
                <a:cubicBezTo>
                  <a:pt x="7166618" y="693769"/>
                  <a:pt x="7143764" y="797295"/>
                  <a:pt x="7128963" y="839641"/>
                </a:cubicBezTo>
                <a:cubicBezTo>
                  <a:pt x="7112293" y="887148"/>
                  <a:pt x="7075906" y="937731"/>
                  <a:pt x="7066183" y="958357"/>
                </a:cubicBezTo>
                <a:cubicBezTo>
                  <a:pt x="7056459" y="978983"/>
                  <a:pt x="7077843" y="936930"/>
                  <a:pt x="7070620" y="963398"/>
                </a:cubicBezTo>
                <a:cubicBezTo>
                  <a:pt x="7063399" y="989867"/>
                  <a:pt x="7031301" y="1087010"/>
                  <a:pt x="7022851" y="1117169"/>
                </a:cubicBezTo>
                <a:cubicBezTo>
                  <a:pt x="7039554" y="1118586"/>
                  <a:pt x="7009272" y="1135372"/>
                  <a:pt x="7019920" y="1144352"/>
                </a:cubicBezTo>
                <a:cubicBezTo>
                  <a:pt x="7029274" y="1150681"/>
                  <a:pt x="7022270" y="1157251"/>
                  <a:pt x="7021476" y="1164484"/>
                </a:cubicBezTo>
                <a:cubicBezTo>
                  <a:pt x="7028800" y="1173524"/>
                  <a:pt x="7015215" y="1205209"/>
                  <a:pt x="7005576" y="1213829"/>
                </a:cubicBezTo>
                <a:cubicBezTo>
                  <a:pt x="6972150" y="1235037"/>
                  <a:pt x="6996546" y="1277327"/>
                  <a:pt x="6970919" y="1294823"/>
                </a:cubicBezTo>
                <a:cubicBezTo>
                  <a:pt x="6967139" y="1300845"/>
                  <a:pt x="6965581" y="1306615"/>
                  <a:pt x="6965413" y="1312193"/>
                </a:cubicBezTo>
                <a:lnTo>
                  <a:pt x="6968106" y="1327626"/>
                </a:lnTo>
                <a:lnTo>
                  <a:pt x="6975202" y="1331644"/>
                </a:lnTo>
                <a:lnTo>
                  <a:pt x="6973366" y="1341276"/>
                </a:lnTo>
                <a:cubicBezTo>
                  <a:pt x="6973720" y="1342166"/>
                  <a:pt x="6974074" y="1343055"/>
                  <a:pt x="6974428" y="1343945"/>
                </a:cubicBezTo>
                <a:cubicBezTo>
                  <a:pt x="6976493" y="1349040"/>
                  <a:pt x="6978286" y="1354080"/>
                  <a:pt x="6978971" y="1359134"/>
                </a:cubicBezTo>
                <a:cubicBezTo>
                  <a:pt x="6974288" y="1373109"/>
                  <a:pt x="6958295" y="1397612"/>
                  <a:pt x="6946335" y="1427803"/>
                </a:cubicBezTo>
                <a:cubicBezTo>
                  <a:pt x="6924178" y="1460349"/>
                  <a:pt x="6924483" y="1505076"/>
                  <a:pt x="6907208" y="1540278"/>
                </a:cubicBezTo>
                <a:lnTo>
                  <a:pt x="6901698" y="1547262"/>
                </a:lnTo>
                <a:lnTo>
                  <a:pt x="6902877" y="1577056"/>
                </a:lnTo>
                <a:cubicBezTo>
                  <a:pt x="6907187" y="1582205"/>
                  <a:pt x="6908314" y="1589568"/>
                  <a:pt x="6904067" y="1595898"/>
                </a:cubicBezTo>
                <a:lnTo>
                  <a:pt x="6891817" y="1703726"/>
                </a:lnTo>
                <a:cubicBezTo>
                  <a:pt x="6890892" y="1739332"/>
                  <a:pt x="6882506" y="1754453"/>
                  <a:pt x="6898520" y="1809535"/>
                </a:cubicBezTo>
                <a:cubicBezTo>
                  <a:pt x="6919736" y="1868036"/>
                  <a:pt x="6890400" y="1952670"/>
                  <a:pt x="6897783" y="2018310"/>
                </a:cubicBezTo>
                <a:cubicBezTo>
                  <a:pt x="6868750" y="2053162"/>
                  <a:pt x="6894827" y="2034561"/>
                  <a:pt x="6887647" y="2071355"/>
                </a:cubicBezTo>
                <a:lnTo>
                  <a:pt x="6888952" y="2141166"/>
                </a:lnTo>
                <a:lnTo>
                  <a:pt x="6887101" y="2154548"/>
                </a:lnTo>
                <a:lnTo>
                  <a:pt x="6880519" y="2158153"/>
                </a:lnTo>
                <a:lnTo>
                  <a:pt x="6873389" y="2178174"/>
                </a:lnTo>
                <a:cubicBezTo>
                  <a:pt x="6871658" y="2185696"/>
                  <a:pt x="6870890" y="2193828"/>
                  <a:pt x="6871679" y="2202858"/>
                </a:cubicBezTo>
                <a:cubicBezTo>
                  <a:pt x="6884787" y="2232772"/>
                  <a:pt x="6852680" y="2283357"/>
                  <a:pt x="6870321" y="2320214"/>
                </a:cubicBezTo>
                <a:cubicBezTo>
                  <a:pt x="6868006" y="2355906"/>
                  <a:pt x="6861023" y="2394678"/>
                  <a:pt x="6857787" y="2417011"/>
                </a:cubicBezTo>
                <a:cubicBezTo>
                  <a:pt x="6846931" y="2426377"/>
                  <a:pt x="6863720" y="2456509"/>
                  <a:pt x="6850905" y="2454207"/>
                </a:cubicBezTo>
                <a:cubicBezTo>
                  <a:pt x="6856659" y="2464947"/>
                  <a:pt x="6853850" y="2476105"/>
                  <a:pt x="6848900" y="2487203"/>
                </a:cubicBezTo>
                <a:lnTo>
                  <a:pt x="6837487" y="2512282"/>
                </a:lnTo>
                <a:cubicBezTo>
                  <a:pt x="6837823" y="2512961"/>
                  <a:pt x="6838158" y="2513640"/>
                  <a:pt x="6838494" y="2514318"/>
                </a:cubicBezTo>
                <a:cubicBezTo>
                  <a:pt x="6846991" y="2534324"/>
                  <a:pt x="6855486" y="2554328"/>
                  <a:pt x="6863982" y="2574334"/>
                </a:cubicBezTo>
                <a:lnTo>
                  <a:pt x="6862893" y="2579877"/>
                </a:lnTo>
                <a:cubicBezTo>
                  <a:pt x="6862738" y="2585644"/>
                  <a:pt x="6863120" y="2603388"/>
                  <a:pt x="6863047" y="2608928"/>
                </a:cubicBezTo>
                <a:lnTo>
                  <a:pt x="6862462" y="2613111"/>
                </a:lnTo>
                <a:lnTo>
                  <a:pt x="6854084" y="2621996"/>
                </a:lnTo>
                <a:lnTo>
                  <a:pt x="6856559" y="2634265"/>
                </a:lnTo>
                <a:lnTo>
                  <a:pt x="6847985" y="2647237"/>
                </a:lnTo>
                <a:cubicBezTo>
                  <a:pt x="6850226" y="2648158"/>
                  <a:pt x="6852294" y="2649356"/>
                  <a:pt x="6854115" y="2650786"/>
                </a:cubicBezTo>
                <a:lnTo>
                  <a:pt x="6859942" y="2661993"/>
                </a:lnTo>
                <a:lnTo>
                  <a:pt x="6851884" y="2670949"/>
                </a:lnTo>
                <a:cubicBezTo>
                  <a:pt x="6864376" y="2672007"/>
                  <a:pt x="6849871" y="2681695"/>
                  <a:pt x="6846115" y="2690255"/>
                </a:cubicBezTo>
                <a:lnTo>
                  <a:pt x="6846964" y="2695683"/>
                </a:lnTo>
                <a:lnTo>
                  <a:pt x="6836011" y="2713964"/>
                </a:lnTo>
                <a:lnTo>
                  <a:pt x="6830478" y="2730175"/>
                </a:lnTo>
                <a:lnTo>
                  <a:pt x="6841091" y="2763497"/>
                </a:lnTo>
                <a:lnTo>
                  <a:pt x="6803520" y="3051539"/>
                </a:lnTo>
                <a:cubicBezTo>
                  <a:pt x="6790420" y="3165645"/>
                  <a:pt x="6749912" y="3216611"/>
                  <a:pt x="6733280" y="3335396"/>
                </a:cubicBezTo>
                <a:lnTo>
                  <a:pt x="6735884" y="3456509"/>
                </a:lnTo>
                <a:lnTo>
                  <a:pt x="6715764" y="3531827"/>
                </a:lnTo>
                <a:lnTo>
                  <a:pt x="6730329" y="3570877"/>
                </a:lnTo>
                <a:lnTo>
                  <a:pt x="6727426" y="3583849"/>
                </a:lnTo>
                <a:lnTo>
                  <a:pt x="6718706" y="3592763"/>
                </a:lnTo>
                <a:cubicBezTo>
                  <a:pt x="6707946" y="3613948"/>
                  <a:pt x="6713985" y="3641245"/>
                  <a:pt x="6693350" y="3653485"/>
                </a:cubicBezTo>
                <a:cubicBezTo>
                  <a:pt x="6688922" y="3659316"/>
                  <a:pt x="6686748" y="3664985"/>
                  <a:pt x="6685983" y="3670528"/>
                </a:cubicBezTo>
                <a:lnTo>
                  <a:pt x="6687033" y="3685990"/>
                </a:lnTo>
                <a:lnTo>
                  <a:pt x="6693711" y="3690283"/>
                </a:lnTo>
                <a:lnTo>
                  <a:pt x="6690843" y="3699787"/>
                </a:lnTo>
                <a:cubicBezTo>
                  <a:pt x="6691104" y="3700686"/>
                  <a:pt x="6691364" y="3701586"/>
                  <a:pt x="6691624" y="3702486"/>
                </a:cubicBezTo>
                <a:cubicBezTo>
                  <a:pt x="6693145" y="3707637"/>
                  <a:pt x="6694400" y="3712728"/>
                  <a:pt x="6694549" y="3717784"/>
                </a:cubicBezTo>
                <a:cubicBezTo>
                  <a:pt x="6659304" y="3711701"/>
                  <a:pt x="6689997" y="3759789"/>
                  <a:pt x="6662489" y="3746229"/>
                </a:cubicBezTo>
                <a:cubicBezTo>
                  <a:pt x="6642637" y="3780750"/>
                  <a:pt x="6605132" y="3867558"/>
                  <a:pt x="6575429" y="3924910"/>
                </a:cubicBezTo>
                <a:lnTo>
                  <a:pt x="6538994" y="3989353"/>
                </a:lnTo>
                <a:lnTo>
                  <a:pt x="6535698" y="4033899"/>
                </a:lnTo>
                <a:cubicBezTo>
                  <a:pt x="6533175" y="4070470"/>
                  <a:pt x="6530536" y="4110146"/>
                  <a:pt x="6527053" y="4142250"/>
                </a:cubicBezTo>
                <a:cubicBezTo>
                  <a:pt x="6519001" y="4200007"/>
                  <a:pt x="6506061" y="4278998"/>
                  <a:pt x="6501843" y="4329442"/>
                </a:cubicBezTo>
                <a:cubicBezTo>
                  <a:pt x="6495642" y="4381764"/>
                  <a:pt x="6492993" y="4433012"/>
                  <a:pt x="6489841" y="4456184"/>
                </a:cubicBezTo>
                <a:lnTo>
                  <a:pt x="6482918" y="4468478"/>
                </a:lnTo>
                <a:lnTo>
                  <a:pt x="6484019" y="4469862"/>
                </a:lnTo>
                <a:cubicBezTo>
                  <a:pt x="6485835" y="4476321"/>
                  <a:pt x="6484493" y="4480555"/>
                  <a:pt x="6481759" y="4483797"/>
                </a:cubicBezTo>
                <a:lnTo>
                  <a:pt x="6477370" y="4487091"/>
                </a:lnTo>
                <a:lnTo>
                  <a:pt x="6474598" y="4496728"/>
                </a:lnTo>
                <a:lnTo>
                  <a:pt x="6465848" y="4515918"/>
                </a:lnTo>
                <a:cubicBezTo>
                  <a:pt x="6466332" y="4517049"/>
                  <a:pt x="6466814" y="4518182"/>
                  <a:pt x="6467296" y="4519316"/>
                </a:cubicBezTo>
                <a:lnTo>
                  <a:pt x="6458903" y="4547957"/>
                </a:lnTo>
                <a:lnTo>
                  <a:pt x="6460248" y="4548262"/>
                </a:lnTo>
                <a:cubicBezTo>
                  <a:pt x="6463078" y="4549595"/>
                  <a:pt x="6464808" y="4551811"/>
                  <a:pt x="6464276" y="4555939"/>
                </a:cubicBezTo>
                <a:cubicBezTo>
                  <a:pt x="6486531" y="4548276"/>
                  <a:pt x="6472165" y="4557977"/>
                  <a:pt x="6468635" y="4570815"/>
                </a:cubicBezTo>
                <a:cubicBezTo>
                  <a:pt x="6472622" y="4583801"/>
                  <a:pt x="6485098" y="4622347"/>
                  <a:pt x="6488206" y="4633846"/>
                </a:cubicBezTo>
                <a:lnTo>
                  <a:pt x="6487272" y="4639816"/>
                </a:lnTo>
                <a:lnTo>
                  <a:pt x="6487581" y="4639923"/>
                </a:lnTo>
                <a:cubicBezTo>
                  <a:pt x="6488082" y="4641190"/>
                  <a:pt x="6488037" y="4643141"/>
                  <a:pt x="6487249" y="4646192"/>
                </a:cubicBezTo>
                <a:lnTo>
                  <a:pt x="6485570" y="4650706"/>
                </a:lnTo>
                <a:lnTo>
                  <a:pt x="6483759" y="4662290"/>
                </a:lnTo>
                <a:cubicBezTo>
                  <a:pt x="6484278" y="4663587"/>
                  <a:pt x="6484797" y="4664883"/>
                  <a:pt x="6485315" y="4666180"/>
                </a:cubicBezTo>
                <a:lnTo>
                  <a:pt x="6489077" y="4667585"/>
                </a:lnTo>
                <a:lnTo>
                  <a:pt x="6488467" y="4668660"/>
                </a:lnTo>
                <a:cubicBezTo>
                  <a:pt x="6480300" y="4676831"/>
                  <a:pt x="6469898" y="4679345"/>
                  <a:pt x="6496179" y="4689807"/>
                </a:cubicBezTo>
                <a:cubicBezTo>
                  <a:pt x="6482141" y="4708535"/>
                  <a:pt x="6498545" y="4712235"/>
                  <a:pt x="6500957" y="4737890"/>
                </a:cubicBezTo>
                <a:cubicBezTo>
                  <a:pt x="6488706" y="4748600"/>
                  <a:pt x="6491350" y="4757223"/>
                  <a:pt x="6498641" y="4765657"/>
                </a:cubicBezTo>
                <a:cubicBezTo>
                  <a:pt x="6490164" y="4790618"/>
                  <a:pt x="6498852" y="4813399"/>
                  <a:pt x="6497829" y="4841463"/>
                </a:cubicBezTo>
                <a:lnTo>
                  <a:pt x="6521578" y="4969863"/>
                </a:lnTo>
                <a:lnTo>
                  <a:pt x="6518695" y="4974028"/>
                </a:lnTo>
                <a:cubicBezTo>
                  <a:pt x="6517064" y="4976933"/>
                  <a:pt x="6516439" y="4978909"/>
                  <a:pt x="6516513" y="4980318"/>
                </a:cubicBezTo>
                <a:lnTo>
                  <a:pt x="6516763" y="4980501"/>
                </a:lnTo>
                <a:lnTo>
                  <a:pt x="6514121" y="4986338"/>
                </a:lnTo>
                <a:lnTo>
                  <a:pt x="6511173" y="4991296"/>
                </a:lnTo>
                <a:cubicBezTo>
                  <a:pt x="6522961" y="5019829"/>
                  <a:pt x="6534748" y="5048361"/>
                  <a:pt x="6546537" y="5076895"/>
                </a:cubicBezTo>
                <a:lnTo>
                  <a:pt x="6544581" y="5081568"/>
                </a:lnTo>
                <a:cubicBezTo>
                  <a:pt x="6543589" y="5084748"/>
                  <a:pt x="6543387" y="5086810"/>
                  <a:pt x="6543750" y="5088173"/>
                </a:cubicBezTo>
                <a:lnTo>
                  <a:pt x="6544034" y="5088300"/>
                </a:lnTo>
                <a:lnTo>
                  <a:pt x="6542660" y="5094558"/>
                </a:lnTo>
                <a:cubicBezTo>
                  <a:pt x="6539647" y="5105196"/>
                  <a:pt x="6536055" y="5115626"/>
                  <a:pt x="6532096" y="5125620"/>
                </a:cubicBezTo>
                <a:cubicBezTo>
                  <a:pt x="6530494" y="5154527"/>
                  <a:pt x="6532737" y="5244020"/>
                  <a:pt x="6533049" y="5268004"/>
                </a:cubicBezTo>
                <a:cubicBezTo>
                  <a:pt x="6533356" y="5268513"/>
                  <a:pt x="6533664" y="5269021"/>
                  <a:pt x="6533970" y="5269530"/>
                </a:cubicBezTo>
                <a:lnTo>
                  <a:pt x="6502603" y="5390941"/>
                </a:lnTo>
                <a:cubicBezTo>
                  <a:pt x="6487576" y="5438194"/>
                  <a:pt x="6471524" y="5465286"/>
                  <a:pt x="6477660" y="5539927"/>
                </a:cubicBezTo>
                <a:cubicBezTo>
                  <a:pt x="6469926" y="5610775"/>
                  <a:pt x="6461800" y="5740573"/>
                  <a:pt x="6456458" y="5791594"/>
                </a:cubicBezTo>
                <a:cubicBezTo>
                  <a:pt x="6427890" y="5787060"/>
                  <a:pt x="6468179" y="5849672"/>
                  <a:pt x="6434556" y="5855206"/>
                </a:cubicBezTo>
                <a:cubicBezTo>
                  <a:pt x="6436026" y="5860240"/>
                  <a:pt x="6415712" y="5868910"/>
                  <a:pt x="6418454" y="5873582"/>
                </a:cubicBezTo>
                <a:cubicBezTo>
                  <a:pt x="6418927" y="5874401"/>
                  <a:pt x="6419401" y="5875218"/>
                  <a:pt x="6419875" y="5876037"/>
                </a:cubicBezTo>
                <a:lnTo>
                  <a:pt x="6419775" y="5886534"/>
                </a:lnTo>
                <a:lnTo>
                  <a:pt x="6426971" y="5888644"/>
                </a:lnTo>
                <a:cubicBezTo>
                  <a:pt x="6428647" y="5893707"/>
                  <a:pt x="6430322" y="5898769"/>
                  <a:pt x="6431999" y="5903832"/>
                </a:cubicBezTo>
                <a:cubicBezTo>
                  <a:pt x="6432764" y="5909651"/>
                  <a:pt x="6432285" y="5916068"/>
                  <a:pt x="6429798" y="5923391"/>
                </a:cubicBezTo>
                <a:cubicBezTo>
                  <a:pt x="6409104" y="5948880"/>
                  <a:pt x="6461339" y="5981626"/>
                  <a:pt x="6434072" y="6013205"/>
                </a:cubicBezTo>
                <a:cubicBezTo>
                  <a:pt x="6426624" y="6024901"/>
                  <a:pt x="6431095" y="6066777"/>
                  <a:pt x="6439333" y="6074018"/>
                </a:cubicBezTo>
                <a:cubicBezTo>
                  <a:pt x="6439795" y="6081731"/>
                  <a:pt x="6453428" y="6126985"/>
                  <a:pt x="6463083" y="6130837"/>
                </a:cubicBezTo>
                <a:cubicBezTo>
                  <a:pt x="6474368" y="6137057"/>
                  <a:pt x="6441750" y="6156330"/>
                  <a:pt x="6457360" y="6152982"/>
                </a:cubicBezTo>
                <a:cubicBezTo>
                  <a:pt x="6454563" y="6186619"/>
                  <a:pt x="6497804" y="6191636"/>
                  <a:pt x="6495529" y="6221100"/>
                </a:cubicBezTo>
                <a:cubicBezTo>
                  <a:pt x="6497396" y="6222126"/>
                  <a:pt x="6506682" y="6257468"/>
                  <a:pt x="6514948" y="6287550"/>
                </a:cubicBezTo>
                <a:cubicBezTo>
                  <a:pt x="6523215" y="6317632"/>
                  <a:pt x="6556102" y="6391312"/>
                  <a:pt x="6545124" y="6401595"/>
                </a:cubicBezTo>
                <a:cubicBezTo>
                  <a:pt x="6546214" y="6423902"/>
                  <a:pt x="6525024" y="6432919"/>
                  <a:pt x="6525833" y="6487110"/>
                </a:cubicBezTo>
                <a:cubicBezTo>
                  <a:pt x="6547115" y="6574474"/>
                  <a:pt x="6547900" y="6553611"/>
                  <a:pt x="6554825" y="6588589"/>
                </a:cubicBezTo>
                <a:cubicBezTo>
                  <a:pt x="6583783" y="6637976"/>
                  <a:pt x="6536155" y="6687723"/>
                  <a:pt x="6601569" y="6769963"/>
                </a:cubicBezTo>
                <a:cubicBezTo>
                  <a:pt x="6623036" y="6819284"/>
                  <a:pt x="6607516" y="6817955"/>
                  <a:pt x="6620945" y="6835814"/>
                </a:cubicBezTo>
                <a:lnTo>
                  <a:pt x="6625906" y="6858000"/>
                </a:lnTo>
                <a:lnTo>
                  <a:pt x="723901" y="6858000"/>
                </a:lnTo>
                <a:lnTo>
                  <a:pt x="501961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2DB0B7D-E99C-3171-FA83-5CD494770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3957" y="752670"/>
            <a:ext cx="5562706" cy="17479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dirty="0" err="1">
                <a:solidFill>
                  <a:srgbClr val="C00000"/>
                </a:solidFill>
              </a:rPr>
              <a:t>Schadelijk</a:t>
            </a:r>
            <a:r>
              <a:rPr lang="en-US" sz="4800" dirty="0">
                <a:solidFill>
                  <a:srgbClr val="C00000"/>
                </a:solidFill>
              </a:rPr>
              <a:t> </a:t>
            </a:r>
            <a:r>
              <a:rPr lang="en-US" sz="4800" dirty="0" err="1">
                <a:solidFill>
                  <a:srgbClr val="C00000"/>
                </a:solidFill>
              </a:rPr>
              <a:t>uiterlijK</a:t>
            </a:r>
            <a:endParaRPr lang="en-US" sz="4800" dirty="0">
              <a:solidFill>
                <a:srgbClr val="C00000"/>
              </a:solidFill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B05D67BA-DA64-BEBF-E69D-F49B25CE2A16}"/>
              </a:ext>
            </a:extLst>
          </p:cNvPr>
          <p:cNvSpPr txBox="1"/>
          <p:nvPr/>
        </p:nvSpPr>
        <p:spPr>
          <a:xfrm>
            <a:off x="7616775" y="752670"/>
            <a:ext cx="5216426" cy="24430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4000" b="1" spc="50" dirty="0">
                <a:solidFill>
                  <a:schemeClr val="tx1">
                    <a:lumMod val="85000"/>
                    <a:lumOff val="15000"/>
                  </a:schemeClr>
                </a:solidFill>
                <a:ea typeface="Batang" panose="02030600000101010101" pitchFamily="18" charset="-127"/>
              </a:rPr>
              <a:t>Extreme </a:t>
            </a:r>
            <a:r>
              <a:rPr lang="en-US" sz="4000" b="1" spc="50" dirty="0" err="1">
                <a:solidFill>
                  <a:schemeClr val="tx1">
                    <a:lumMod val="85000"/>
                    <a:lumOff val="15000"/>
                  </a:schemeClr>
                </a:solidFill>
                <a:ea typeface="Batang" panose="02030600000101010101" pitchFamily="18" charset="-127"/>
              </a:rPr>
              <a:t>vormen</a:t>
            </a:r>
            <a:r>
              <a:rPr lang="en-US" sz="4000" b="1" spc="50" dirty="0">
                <a:solidFill>
                  <a:schemeClr val="tx1">
                    <a:lumMod val="85000"/>
                    <a:lumOff val="15000"/>
                  </a:schemeClr>
                </a:solidFill>
                <a:ea typeface="Batang" panose="02030600000101010101" pitchFamily="18" charset="-127"/>
              </a:rPr>
              <a:t> </a:t>
            </a:r>
            <a:r>
              <a:rPr lang="en-US" sz="4000" b="1" spc="50" dirty="0" err="1">
                <a:solidFill>
                  <a:schemeClr val="tx1">
                    <a:lumMod val="85000"/>
                    <a:lumOff val="15000"/>
                  </a:schemeClr>
                </a:solidFill>
                <a:ea typeface="Batang" panose="02030600000101010101" pitchFamily="18" charset="-127"/>
              </a:rPr>
              <a:t>gangbaar</a:t>
            </a:r>
            <a:r>
              <a:rPr lang="en-US" sz="4000" b="1" spc="50" dirty="0">
                <a:solidFill>
                  <a:schemeClr val="tx1">
                    <a:lumMod val="85000"/>
                    <a:lumOff val="15000"/>
                  </a:schemeClr>
                </a:solidFill>
                <a:ea typeface="Batang" panose="02030600000101010101" pitchFamily="18" charset="-127"/>
              </a:rPr>
              <a:t> in de </a:t>
            </a:r>
            <a:r>
              <a:rPr lang="en-US" sz="4000" b="1" spc="50" dirty="0" err="1" smtClean="0">
                <a:solidFill>
                  <a:schemeClr val="tx1">
                    <a:lumMod val="85000"/>
                    <a:lumOff val="15000"/>
                  </a:schemeClr>
                </a:solidFill>
                <a:ea typeface="Batang" panose="02030600000101010101" pitchFamily="18" charset="-127"/>
              </a:rPr>
              <a:t>kattenfokkerij</a:t>
            </a:r>
            <a:endParaRPr lang="en-US" sz="4000" b="1" spc="50" dirty="0">
              <a:solidFill>
                <a:schemeClr val="tx1">
                  <a:lumMod val="85000"/>
                  <a:lumOff val="15000"/>
                </a:schemeClr>
              </a:solidFill>
              <a:ea typeface="Batang" panose="02030600000101010101" pitchFamily="18" charset="-127"/>
            </a:endParaRPr>
          </a:p>
        </p:txBody>
      </p:sp>
      <p:pic>
        <p:nvPicPr>
          <p:cNvPr id="16" name="Afbeelding 15" descr="Afbeelding met zoogdier, tekst, Lettertype, ontwerp&#10;&#10;Automatisch gegenereerde beschrijving">
            <a:extLst>
              <a:ext uri="{FF2B5EF4-FFF2-40B4-BE49-F238E27FC236}">
                <a16:creationId xmlns:a16="http://schemas.microsoft.com/office/drawing/2014/main" id="{6D08EAB9-CD05-94BD-5F93-6D9A61ED589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72" y="-1"/>
            <a:ext cx="2427971" cy="752671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6" t="29730" r="21758" b="26324"/>
          <a:stretch/>
        </p:blipFill>
        <p:spPr>
          <a:xfrm>
            <a:off x="0" y="5012996"/>
            <a:ext cx="3309257" cy="1836039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2677" y="4206240"/>
            <a:ext cx="2278855" cy="2651759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867" y="2690584"/>
            <a:ext cx="3383304" cy="4229129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7110" y="2936373"/>
            <a:ext cx="2149141" cy="3164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979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DB0B7D-E99C-3171-FA83-5CD494770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696" y="36435"/>
            <a:ext cx="9810604" cy="1216024"/>
          </a:xfrm>
        </p:spPr>
        <p:txBody>
          <a:bodyPr>
            <a:normAutofit/>
          </a:bodyPr>
          <a:lstStyle/>
          <a:p>
            <a:r>
              <a:rPr lang="nl-NL" sz="4000" dirty="0" smtClean="0">
                <a:solidFill>
                  <a:srgbClr val="C00000"/>
                </a:solidFill>
              </a:rPr>
              <a:t>Oogziektes</a:t>
            </a:r>
            <a:endParaRPr lang="nl-NL" sz="4000" dirty="0">
              <a:solidFill>
                <a:srgbClr val="C00000"/>
              </a:solidFill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B9EA4833-5D6B-D70D-8078-4B1E9FEF3802}"/>
              </a:ext>
            </a:extLst>
          </p:cNvPr>
          <p:cNvSpPr txBox="1"/>
          <p:nvPr/>
        </p:nvSpPr>
        <p:spPr>
          <a:xfrm>
            <a:off x="209696" y="4070691"/>
            <a:ext cx="3260304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Scheelzien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Oogzweren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err="1" smtClean="0"/>
              <a:t>Corneasequester</a:t>
            </a:r>
            <a:endParaRPr lang="nl-NL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Trichiasis/entropion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Kapotte traanbuizen – traanogen </a:t>
            </a:r>
          </a:p>
          <a:p>
            <a:pPr algn="ctr"/>
            <a:endParaRPr lang="nl-NL" sz="4800" b="1" dirty="0" smtClean="0"/>
          </a:p>
          <a:p>
            <a:pPr algn="ctr"/>
            <a:endParaRPr lang="nl-NL" sz="4800" b="1" dirty="0" smtClean="0"/>
          </a:p>
          <a:p>
            <a:pPr algn="ctr"/>
            <a:r>
              <a:rPr lang="nl-NL" sz="4800" b="1" dirty="0"/>
              <a:t/>
            </a:r>
            <a:br>
              <a:rPr lang="nl-NL" sz="4800" b="1" dirty="0"/>
            </a:br>
            <a:endParaRPr lang="nl-NL" sz="4000" b="1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115" y="71431"/>
            <a:ext cx="4143885" cy="3107913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116" y="3501892"/>
            <a:ext cx="4143884" cy="3107913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078" y="4058829"/>
            <a:ext cx="4202960" cy="2799171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903532"/>
            <a:ext cx="7672959" cy="293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780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DB0B7D-E99C-3171-FA83-5CD494770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dirty="0" smtClean="0">
                <a:solidFill>
                  <a:srgbClr val="C00000"/>
                </a:solidFill>
              </a:rPr>
              <a:t>Benauwd</a:t>
            </a:r>
            <a:endParaRPr lang="nl-NL" sz="4000" dirty="0">
              <a:solidFill>
                <a:srgbClr val="C00000"/>
              </a:solidFill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B9EA4833-5D6B-D70D-8078-4B1E9FEF3802}"/>
              </a:ext>
            </a:extLst>
          </p:cNvPr>
          <p:cNvSpPr txBox="1"/>
          <p:nvPr/>
        </p:nvSpPr>
        <p:spPr>
          <a:xfrm>
            <a:off x="505327" y="2550696"/>
            <a:ext cx="422308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dirty="0"/>
              <a:t>Extreem korte snuit</a:t>
            </a:r>
            <a:br>
              <a:rPr lang="nl-NL" sz="2800" dirty="0"/>
            </a:br>
            <a:r>
              <a:rPr lang="nl-NL" sz="2800" dirty="0" smtClean="0">
                <a:solidFill>
                  <a:srgbClr val="C00000"/>
                </a:solidFill>
              </a:rPr>
              <a:t>ademnood</a:t>
            </a:r>
          </a:p>
          <a:p>
            <a:pPr algn="ctr"/>
            <a:endParaRPr lang="nl-NL" sz="2800" dirty="0">
              <a:solidFill>
                <a:srgbClr val="C00000"/>
              </a:solidFill>
            </a:endParaRPr>
          </a:p>
          <a:p>
            <a:pPr algn="ctr"/>
            <a:r>
              <a:rPr lang="nl-NL" sz="2800" dirty="0" smtClean="0">
                <a:solidFill>
                  <a:srgbClr val="C00000"/>
                </a:solidFill>
              </a:rPr>
              <a:t>Kortsnuitige katten snurken meestal niet. </a:t>
            </a:r>
          </a:p>
          <a:p>
            <a:pPr algn="ctr"/>
            <a:endParaRPr lang="nl-NL" sz="2800" dirty="0">
              <a:solidFill>
                <a:srgbClr val="C00000"/>
              </a:solidFill>
            </a:endParaRPr>
          </a:p>
          <a:p>
            <a:pPr algn="ctr"/>
            <a:r>
              <a:rPr lang="nl-NL" sz="2800" dirty="0" smtClean="0">
                <a:solidFill>
                  <a:srgbClr val="C00000"/>
                </a:solidFill>
              </a:rPr>
              <a:t>Ze zijn gemiddeld rustiger en slapen meer.</a:t>
            </a:r>
            <a:endParaRPr lang="nl-NL" sz="2800" dirty="0">
              <a:solidFill>
                <a:srgbClr val="C00000"/>
              </a:solidFill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/>
          <a:srcRect r="1511"/>
          <a:stretch/>
        </p:blipFill>
        <p:spPr>
          <a:xfrm>
            <a:off x="5223210" y="1389355"/>
            <a:ext cx="6794619" cy="4424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036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810" y="2574758"/>
            <a:ext cx="2101515" cy="21015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2DB0B7D-E99C-3171-FA83-5CD494770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dirty="0">
                <a:solidFill>
                  <a:srgbClr val="C00000"/>
                </a:solidFill>
              </a:rPr>
              <a:t>SCHADELIJK UITERLIJK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B9EA4833-5D6B-D70D-8078-4B1E9FEF3802}"/>
              </a:ext>
            </a:extLst>
          </p:cNvPr>
          <p:cNvSpPr txBox="1"/>
          <p:nvPr/>
        </p:nvSpPr>
        <p:spPr>
          <a:xfrm>
            <a:off x="5127621" y="1825625"/>
            <a:ext cx="6446758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dirty="0" smtClean="0">
                <a:solidFill>
                  <a:srgbClr val="C00000"/>
                </a:solidFill>
              </a:rPr>
              <a:t>Gebitsproblemen</a:t>
            </a:r>
          </a:p>
          <a:p>
            <a:pPr algn="ctr"/>
            <a:endParaRPr lang="nl-NL" sz="4000" dirty="0">
              <a:solidFill>
                <a:srgbClr val="C00000"/>
              </a:solidFill>
            </a:endParaRPr>
          </a:p>
          <a:p>
            <a:pPr algn="ctr"/>
            <a:r>
              <a:rPr lang="nl-NL" sz="4000" dirty="0" smtClean="0">
                <a:solidFill>
                  <a:srgbClr val="C00000"/>
                </a:solidFill>
              </a:rPr>
              <a:t>De kaak is extreem kort</a:t>
            </a:r>
          </a:p>
          <a:p>
            <a:pPr algn="ctr"/>
            <a:r>
              <a:rPr lang="nl-NL" sz="4000" dirty="0" smtClean="0">
                <a:solidFill>
                  <a:srgbClr val="C00000"/>
                </a:solidFill>
              </a:rPr>
              <a:t>Gebit past niet</a:t>
            </a:r>
          </a:p>
          <a:p>
            <a:pPr algn="ctr"/>
            <a:r>
              <a:rPr lang="nl-NL" sz="4000" dirty="0" smtClean="0">
                <a:solidFill>
                  <a:srgbClr val="C00000"/>
                </a:solidFill>
              </a:rPr>
              <a:t>Eten gaat moeizaam</a:t>
            </a:r>
            <a:endParaRPr lang="nl-NL" sz="4800" dirty="0">
              <a:solidFill>
                <a:srgbClr val="C00000"/>
              </a:solidFill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3"/>
          <a:srcRect l="14899" t="6987" r="13266" b="3689"/>
          <a:stretch/>
        </p:blipFill>
        <p:spPr>
          <a:xfrm>
            <a:off x="132347" y="1672390"/>
            <a:ext cx="3031958" cy="5107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444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F821940F-7A1D-4ACC-85B4-A932898ABB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BAB0BC72-1C3A-421F-AB0A-D480DA93F9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228763" cy="6858000"/>
          </a:xfrm>
          <a:custGeom>
            <a:avLst/>
            <a:gdLst>
              <a:gd name="connsiteX0" fmla="*/ 0 w 7228763"/>
              <a:gd name="connsiteY0" fmla="*/ 0 h 6858000"/>
              <a:gd name="connsiteX1" fmla="*/ 501961 w 7228763"/>
              <a:gd name="connsiteY1" fmla="*/ 0 h 6858000"/>
              <a:gd name="connsiteX2" fmla="*/ 723901 w 7228763"/>
              <a:gd name="connsiteY2" fmla="*/ 0 h 6858000"/>
              <a:gd name="connsiteX3" fmla="*/ 7228583 w 7228763"/>
              <a:gd name="connsiteY3" fmla="*/ 0 h 6858000"/>
              <a:gd name="connsiteX4" fmla="*/ 7228763 w 7228763"/>
              <a:gd name="connsiteY4" fmla="*/ 1 h 6858000"/>
              <a:gd name="connsiteX5" fmla="*/ 7221350 w 7228763"/>
              <a:gd name="connsiteY5" fmla="*/ 30700 h 6858000"/>
              <a:gd name="connsiteX6" fmla="*/ 7199900 w 7228763"/>
              <a:gd name="connsiteY6" fmla="*/ 310025 h 6858000"/>
              <a:gd name="connsiteX7" fmla="*/ 7214938 w 7228763"/>
              <a:gd name="connsiteY7" fmla="*/ 443960 h 6858000"/>
              <a:gd name="connsiteX8" fmla="*/ 7174238 w 7228763"/>
              <a:gd name="connsiteY8" fmla="*/ 642659 h 6858000"/>
              <a:gd name="connsiteX9" fmla="*/ 7166213 w 7228763"/>
              <a:gd name="connsiteY9" fmla="*/ 673307 h 6858000"/>
              <a:gd name="connsiteX10" fmla="*/ 7128963 w 7228763"/>
              <a:gd name="connsiteY10" fmla="*/ 839641 h 6858000"/>
              <a:gd name="connsiteX11" fmla="*/ 7066183 w 7228763"/>
              <a:gd name="connsiteY11" fmla="*/ 958357 h 6858000"/>
              <a:gd name="connsiteX12" fmla="*/ 7070620 w 7228763"/>
              <a:gd name="connsiteY12" fmla="*/ 963398 h 6858000"/>
              <a:gd name="connsiteX13" fmla="*/ 7022851 w 7228763"/>
              <a:gd name="connsiteY13" fmla="*/ 1117169 h 6858000"/>
              <a:gd name="connsiteX14" fmla="*/ 7019920 w 7228763"/>
              <a:gd name="connsiteY14" fmla="*/ 1144352 h 6858000"/>
              <a:gd name="connsiteX15" fmla="*/ 7021476 w 7228763"/>
              <a:gd name="connsiteY15" fmla="*/ 1164484 h 6858000"/>
              <a:gd name="connsiteX16" fmla="*/ 7005576 w 7228763"/>
              <a:gd name="connsiteY16" fmla="*/ 1213829 h 6858000"/>
              <a:gd name="connsiteX17" fmla="*/ 6970919 w 7228763"/>
              <a:gd name="connsiteY17" fmla="*/ 1294823 h 6858000"/>
              <a:gd name="connsiteX18" fmla="*/ 6965413 w 7228763"/>
              <a:gd name="connsiteY18" fmla="*/ 1312193 h 6858000"/>
              <a:gd name="connsiteX19" fmla="*/ 6968106 w 7228763"/>
              <a:gd name="connsiteY19" fmla="*/ 1327626 h 6858000"/>
              <a:gd name="connsiteX20" fmla="*/ 6975202 w 7228763"/>
              <a:gd name="connsiteY20" fmla="*/ 1331644 h 6858000"/>
              <a:gd name="connsiteX21" fmla="*/ 6973366 w 7228763"/>
              <a:gd name="connsiteY21" fmla="*/ 1341276 h 6858000"/>
              <a:gd name="connsiteX22" fmla="*/ 6974428 w 7228763"/>
              <a:gd name="connsiteY22" fmla="*/ 1343945 h 6858000"/>
              <a:gd name="connsiteX23" fmla="*/ 6978971 w 7228763"/>
              <a:gd name="connsiteY23" fmla="*/ 1359134 h 6858000"/>
              <a:gd name="connsiteX24" fmla="*/ 6946335 w 7228763"/>
              <a:gd name="connsiteY24" fmla="*/ 1427803 h 6858000"/>
              <a:gd name="connsiteX25" fmla="*/ 6907208 w 7228763"/>
              <a:gd name="connsiteY25" fmla="*/ 1540278 h 6858000"/>
              <a:gd name="connsiteX26" fmla="*/ 6901698 w 7228763"/>
              <a:gd name="connsiteY26" fmla="*/ 1547262 h 6858000"/>
              <a:gd name="connsiteX27" fmla="*/ 6902877 w 7228763"/>
              <a:gd name="connsiteY27" fmla="*/ 1577056 h 6858000"/>
              <a:gd name="connsiteX28" fmla="*/ 6904067 w 7228763"/>
              <a:gd name="connsiteY28" fmla="*/ 1595898 h 6858000"/>
              <a:gd name="connsiteX29" fmla="*/ 6891817 w 7228763"/>
              <a:gd name="connsiteY29" fmla="*/ 1703726 h 6858000"/>
              <a:gd name="connsiteX30" fmla="*/ 6898520 w 7228763"/>
              <a:gd name="connsiteY30" fmla="*/ 1809535 h 6858000"/>
              <a:gd name="connsiteX31" fmla="*/ 6897783 w 7228763"/>
              <a:gd name="connsiteY31" fmla="*/ 2018310 h 6858000"/>
              <a:gd name="connsiteX32" fmla="*/ 6887647 w 7228763"/>
              <a:gd name="connsiteY32" fmla="*/ 2071355 h 6858000"/>
              <a:gd name="connsiteX33" fmla="*/ 6888952 w 7228763"/>
              <a:gd name="connsiteY33" fmla="*/ 2141166 h 6858000"/>
              <a:gd name="connsiteX34" fmla="*/ 6887101 w 7228763"/>
              <a:gd name="connsiteY34" fmla="*/ 2154548 h 6858000"/>
              <a:gd name="connsiteX35" fmla="*/ 6880519 w 7228763"/>
              <a:gd name="connsiteY35" fmla="*/ 2158153 h 6858000"/>
              <a:gd name="connsiteX36" fmla="*/ 6873389 w 7228763"/>
              <a:gd name="connsiteY36" fmla="*/ 2178174 h 6858000"/>
              <a:gd name="connsiteX37" fmla="*/ 6871679 w 7228763"/>
              <a:gd name="connsiteY37" fmla="*/ 2202858 h 6858000"/>
              <a:gd name="connsiteX38" fmla="*/ 6870321 w 7228763"/>
              <a:gd name="connsiteY38" fmla="*/ 2320214 h 6858000"/>
              <a:gd name="connsiteX39" fmla="*/ 6857787 w 7228763"/>
              <a:gd name="connsiteY39" fmla="*/ 2417011 h 6858000"/>
              <a:gd name="connsiteX40" fmla="*/ 6850905 w 7228763"/>
              <a:gd name="connsiteY40" fmla="*/ 2454207 h 6858000"/>
              <a:gd name="connsiteX41" fmla="*/ 6848900 w 7228763"/>
              <a:gd name="connsiteY41" fmla="*/ 2487203 h 6858000"/>
              <a:gd name="connsiteX42" fmla="*/ 6837487 w 7228763"/>
              <a:gd name="connsiteY42" fmla="*/ 2512282 h 6858000"/>
              <a:gd name="connsiteX43" fmla="*/ 6838494 w 7228763"/>
              <a:gd name="connsiteY43" fmla="*/ 2514318 h 6858000"/>
              <a:gd name="connsiteX44" fmla="*/ 6863982 w 7228763"/>
              <a:gd name="connsiteY44" fmla="*/ 2574334 h 6858000"/>
              <a:gd name="connsiteX45" fmla="*/ 6862893 w 7228763"/>
              <a:gd name="connsiteY45" fmla="*/ 2579877 h 6858000"/>
              <a:gd name="connsiteX46" fmla="*/ 6863047 w 7228763"/>
              <a:gd name="connsiteY46" fmla="*/ 2608928 h 6858000"/>
              <a:gd name="connsiteX47" fmla="*/ 6862462 w 7228763"/>
              <a:gd name="connsiteY47" fmla="*/ 2613111 h 6858000"/>
              <a:gd name="connsiteX48" fmla="*/ 6854084 w 7228763"/>
              <a:gd name="connsiteY48" fmla="*/ 2621996 h 6858000"/>
              <a:gd name="connsiteX49" fmla="*/ 6856559 w 7228763"/>
              <a:gd name="connsiteY49" fmla="*/ 2634265 h 6858000"/>
              <a:gd name="connsiteX50" fmla="*/ 6847985 w 7228763"/>
              <a:gd name="connsiteY50" fmla="*/ 2647237 h 6858000"/>
              <a:gd name="connsiteX51" fmla="*/ 6854115 w 7228763"/>
              <a:gd name="connsiteY51" fmla="*/ 2650786 h 6858000"/>
              <a:gd name="connsiteX52" fmla="*/ 6859942 w 7228763"/>
              <a:gd name="connsiteY52" fmla="*/ 2661993 h 6858000"/>
              <a:gd name="connsiteX53" fmla="*/ 6851884 w 7228763"/>
              <a:gd name="connsiteY53" fmla="*/ 2670949 h 6858000"/>
              <a:gd name="connsiteX54" fmla="*/ 6846115 w 7228763"/>
              <a:gd name="connsiteY54" fmla="*/ 2690255 h 6858000"/>
              <a:gd name="connsiteX55" fmla="*/ 6846964 w 7228763"/>
              <a:gd name="connsiteY55" fmla="*/ 2695683 h 6858000"/>
              <a:gd name="connsiteX56" fmla="*/ 6836011 w 7228763"/>
              <a:gd name="connsiteY56" fmla="*/ 2713964 h 6858000"/>
              <a:gd name="connsiteX57" fmla="*/ 6830478 w 7228763"/>
              <a:gd name="connsiteY57" fmla="*/ 2730175 h 6858000"/>
              <a:gd name="connsiteX58" fmla="*/ 6841091 w 7228763"/>
              <a:gd name="connsiteY58" fmla="*/ 2763497 h 6858000"/>
              <a:gd name="connsiteX59" fmla="*/ 6803520 w 7228763"/>
              <a:gd name="connsiteY59" fmla="*/ 3051539 h 6858000"/>
              <a:gd name="connsiteX60" fmla="*/ 6733280 w 7228763"/>
              <a:gd name="connsiteY60" fmla="*/ 3335396 h 6858000"/>
              <a:gd name="connsiteX61" fmla="*/ 6735884 w 7228763"/>
              <a:gd name="connsiteY61" fmla="*/ 3456509 h 6858000"/>
              <a:gd name="connsiteX62" fmla="*/ 6715764 w 7228763"/>
              <a:gd name="connsiteY62" fmla="*/ 3531827 h 6858000"/>
              <a:gd name="connsiteX63" fmla="*/ 6730329 w 7228763"/>
              <a:gd name="connsiteY63" fmla="*/ 3570877 h 6858000"/>
              <a:gd name="connsiteX64" fmla="*/ 6727426 w 7228763"/>
              <a:gd name="connsiteY64" fmla="*/ 3583849 h 6858000"/>
              <a:gd name="connsiteX65" fmla="*/ 6718706 w 7228763"/>
              <a:gd name="connsiteY65" fmla="*/ 3592763 h 6858000"/>
              <a:gd name="connsiteX66" fmla="*/ 6693350 w 7228763"/>
              <a:gd name="connsiteY66" fmla="*/ 3653485 h 6858000"/>
              <a:gd name="connsiteX67" fmla="*/ 6685983 w 7228763"/>
              <a:gd name="connsiteY67" fmla="*/ 3670528 h 6858000"/>
              <a:gd name="connsiteX68" fmla="*/ 6687033 w 7228763"/>
              <a:gd name="connsiteY68" fmla="*/ 3685990 h 6858000"/>
              <a:gd name="connsiteX69" fmla="*/ 6693711 w 7228763"/>
              <a:gd name="connsiteY69" fmla="*/ 3690283 h 6858000"/>
              <a:gd name="connsiteX70" fmla="*/ 6690843 w 7228763"/>
              <a:gd name="connsiteY70" fmla="*/ 3699787 h 6858000"/>
              <a:gd name="connsiteX71" fmla="*/ 6691624 w 7228763"/>
              <a:gd name="connsiteY71" fmla="*/ 3702486 h 6858000"/>
              <a:gd name="connsiteX72" fmla="*/ 6694549 w 7228763"/>
              <a:gd name="connsiteY72" fmla="*/ 3717784 h 6858000"/>
              <a:gd name="connsiteX73" fmla="*/ 6662489 w 7228763"/>
              <a:gd name="connsiteY73" fmla="*/ 3746229 h 6858000"/>
              <a:gd name="connsiteX74" fmla="*/ 6575429 w 7228763"/>
              <a:gd name="connsiteY74" fmla="*/ 3924910 h 6858000"/>
              <a:gd name="connsiteX75" fmla="*/ 6538994 w 7228763"/>
              <a:gd name="connsiteY75" fmla="*/ 3989353 h 6858000"/>
              <a:gd name="connsiteX76" fmla="*/ 6535698 w 7228763"/>
              <a:gd name="connsiteY76" fmla="*/ 4033899 h 6858000"/>
              <a:gd name="connsiteX77" fmla="*/ 6527053 w 7228763"/>
              <a:gd name="connsiteY77" fmla="*/ 4142250 h 6858000"/>
              <a:gd name="connsiteX78" fmla="*/ 6501843 w 7228763"/>
              <a:gd name="connsiteY78" fmla="*/ 4329442 h 6858000"/>
              <a:gd name="connsiteX79" fmla="*/ 6489841 w 7228763"/>
              <a:gd name="connsiteY79" fmla="*/ 4456184 h 6858000"/>
              <a:gd name="connsiteX80" fmla="*/ 6482918 w 7228763"/>
              <a:gd name="connsiteY80" fmla="*/ 4468478 h 6858000"/>
              <a:gd name="connsiteX81" fmla="*/ 6484019 w 7228763"/>
              <a:gd name="connsiteY81" fmla="*/ 4469862 h 6858000"/>
              <a:gd name="connsiteX82" fmla="*/ 6481759 w 7228763"/>
              <a:gd name="connsiteY82" fmla="*/ 4483797 h 6858000"/>
              <a:gd name="connsiteX83" fmla="*/ 6477370 w 7228763"/>
              <a:gd name="connsiteY83" fmla="*/ 4487091 h 6858000"/>
              <a:gd name="connsiteX84" fmla="*/ 6474598 w 7228763"/>
              <a:gd name="connsiteY84" fmla="*/ 4496728 h 6858000"/>
              <a:gd name="connsiteX85" fmla="*/ 6465848 w 7228763"/>
              <a:gd name="connsiteY85" fmla="*/ 4515918 h 6858000"/>
              <a:gd name="connsiteX86" fmla="*/ 6467296 w 7228763"/>
              <a:gd name="connsiteY86" fmla="*/ 4519316 h 6858000"/>
              <a:gd name="connsiteX87" fmla="*/ 6458903 w 7228763"/>
              <a:gd name="connsiteY87" fmla="*/ 4547957 h 6858000"/>
              <a:gd name="connsiteX88" fmla="*/ 6460248 w 7228763"/>
              <a:gd name="connsiteY88" fmla="*/ 4548262 h 6858000"/>
              <a:gd name="connsiteX89" fmla="*/ 6464276 w 7228763"/>
              <a:gd name="connsiteY89" fmla="*/ 4555939 h 6858000"/>
              <a:gd name="connsiteX90" fmla="*/ 6468635 w 7228763"/>
              <a:gd name="connsiteY90" fmla="*/ 4570815 h 6858000"/>
              <a:gd name="connsiteX91" fmla="*/ 6488206 w 7228763"/>
              <a:gd name="connsiteY91" fmla="*/ 4633846 h 6858000"/>
              <a:gd name="connsiteX92" fmla="*/ 6487272 w 7228763"/>
              <a:gd name="connsiteY92" fmla="*/ 4639816 h 6858000"/>
              <a:gd name="connsiteX93" fmla="*/ 6487581 w 7228763"/>
              <a:gd name="connsiteY93" fmla="*/ 4639923 h 6858000"/>
              <a:gd name="connsiteX94" fmla="*/ 6487249 w 7228763"/>
              <a:gd name="connsiteY94" fmla="*/ 4646192 h 6858000"/>
              <a:gd name="connsiteX95" fmla="*/ 6485570 w 7228763"/>
              <a:gd name="connsiteY95" fmla="*/ 4650706 h 6858000"/>
              <a:gd name="connsiteX96" fmla="*/ 6483759 w 7228763"/>
              <a:gd name="connsiteY96" fmla="*/ 4662290 h 6858000"/>
              <a:gd name="connsiteX97" fmla="*/ 6485315 w 7228763"/>
              <a:gd name="connsiteY97" fmla="*/ 4666180 h 6858000"/>
              <a:gd name="connsiteX98" fmla="*/ 6489077 w 7228763"/>
              <a:gd name="connsiteY98" fmla="*/ 4667585 h 6858000"/>
              <a:gd name="connsiteX99" fmla="*/ 6488467 w 7228763"/>
              <a:gd name="connsiteY99" fmla="*/ 4668660 h 6858000"/>
              <a:gd name="connsiteX100" fmla="*/ 6496179 w 7228763"/>
              <a:gd name="connsiteY100" fmla="*/ 4689807 h 6858000"/>
              <a:gd name="connsiteX101" fmla="*/ 6500957 w 7228763"/>
              <a:gd name="connsiteY101" fmla="*/ 4737890 h 6858000"/>
              <a:gd name="connsiteX102" fmla="*/ 6498641 w 7228763"/>
              <a:gd name="connsiteY102" fmla="*/ 4765657 h 6858000"/>
              <a:gd name="connsiteX103" fmla="*/ 6497829 w 7228763"/>
              <a:gd name="connsiteY103" fmla="*/ 4841463 h 6858000"/>
              <a:gd name="connsiteX104" fmla="*/ 6521578 w 7228763"/>
              <a:gd name="connsiteY104" fmla="*/ 4969863 h 6858000"/>
              <a:gd name="connsiteX105" fmla="*/ 6518695 w 7228763"/>
              <a:gd name="connsiteY105" fmla="*/ 4974028 h 6858000"/>
              <a:gd name="connsiteX106" fmla="*/ 6516513 w 7228763"/>
              <a:gd name="connsiteY106" fmla="*/ 4980318 h 6858000"/>
              <a:gd name="connsiteX107" fmla="*/ 6516763 w 7228763"/>
              <a:gd name="connsiteY107" fmla="*/ 4980501 h 6858000"/>
              <a:gd name="connsiteX108" fmla="*/ 6514121 w 7228763"/>
              <a:gd name="connsiteY108" fmla="*/ 4986338 h 6858000"/>
              <a:gd name="connsiteX109" fmla="*/ 6511173 w 7228763"/>
              <a:gd name="connsiteY109" fmla="*/ 4991296 h 6858000"/>
              <a:gd name="connsiteX110" fmla="*/ 6546537 w 7228763"/>
              <a:gd name="connsiteY110" fmla="*/ 5076895 h 6858000"/>
              <a:gd name="connsiteX111" fmla="*/ 6544581 w 7228763"/>
              <a:gd name="connsiteY111" fmla="*/ 5081568 h 6858000"/>
              <a:gd name="connsiteX112" fmla="*/ 6543750 w 7228763"/>
              <a:gd name="connsiteY112" fmla="*/ 5088173 h 6858000"/>
              <a:gd name="connsiteX113" fmla="*/ 6544034 w 7228763"/>
              <a:gd name="connsiteY113" fmla="*/ 5088300 h 6858000"/>
              <a:gd name="connsiteX114" fmla="*/ 6542660 w 7228763"/>
              <a:gd name="connsiteY114" fmla="*/ 5094558 h 6858000"/>
              <a:gd name="connsiteX115" fmla="*/ 6532096 w 7228763"/>
              <a:gd name="connsiteY115" fmla="*/ 5125620 h 6858000"/>
              <a:gd name="connsiteX116" fmla="*/ 6533049 w 7228763"/>
              <a:gd name="connsiteY116" fmla="*/ 5268004 h 6858000"/>
              <a:gd name="connsiteX117" fmla="*/ 6533970 w 7228763"/>
              <a:gd name="connsiteY117" fmla="*/ 5269530 h 6858000"/>
              <a:gd name="connsiteX118" fmla="*/ 6502603 w 7228763"/>
              <a:gd name="connsiteY118" fmla="*/ 5390941 h 6858000"/>
              <a:gd name="connsiteX119" fmla="*/ 6477660 w 7228763"/>
              <a:gd name="connsiteY119" fmla="*/ 5539927 h 6858000"/>
              <a:gd name="connsiteX120" fmla="*/ 6456458 w 7228763"/>
              <a:gd name="connsiteY120" fmla="*/ 5791594 h 6858000"/>
              <a:gd name="connsiteX121" fmla="*/ 6434556 w 7228763"/>
              <a:gd name="connsiteY121" fmla="*/ 5855206 h 6858000"/>
              <a:gd name="connsiteX122" fmla="*/ 6418454 w 7228763"/>
              <a:gd name="connsiteY122" fmla="*/ 5873582 h 6858000"/>
              <a:gd name="connsiteX123" fmla="*/ 6419875 w 7228763"/>
              <a:gd name="connsiteY123" fmla="*/ 5876037 h 6858000"/>
              <a:gd name="connsiteX124" fmla="*/ 6419775 w 7228763"/>
              <a:gd name="connsiteY124" fmla="*/ 5886534 h 6858000"/>
              <a:gd name="connsiteX125" fmla="*/ 6426971 w 7228763"/>
              <a:gd name="connsiteY125" fmla="*/ 5888644 h 6858000"/>
              <a:gd name="connsiteX126" fmla="*/ 6431999 w 7228763"/>
              <a:gd name="connsiteY126" fmla="*/ 5903832 h 6858000"/>
              <a:gd name="connsiteX127" fmla="*/ 6429798 w 7228763"/>
              <a:gd name="connsiteY127" fmla="*/ 5923391 h 6858000"/>
              <a:gd name="connsiteX128" fmla="*/ 6434072 w 7228763"/>
              <a:gd name="connsiteY128" fmla="*/ 6013205 h 6858000"/>
              <a:gd name="connsiteX129" fmla="*/ 6439333 w 7228763"/>
              <a:gd name="connsiteY129" fmla="*/ 6074018 h 6858000"/>
              <a:gd name="connsiteX130" fmla="*/ 6463083 w 7228763"/>
              <a:gd name="connsiteY130" fmla="*/ 6130837 h 6858000"/>
              <a:gd name="connsiteX131" fmla="*/ 6457360 w 7228763"/>
              <a:gd name="connsiteY131" fmla="*/ 6152982 h 6858000"/>
              <a:gd name="connsiteX132" fmla="*/ 6495529 w 7228763"/>
              <a:gd name="connsiteY132" fmla="*/ 6221100 h 6858000"/>
              <a:gd name="connsiteX133" fmla="*/ 6514948 w 7228763"/>
              <a:gd name="connsiteY133" fmla="*/ 6287550 h 6858000"/>
              <a:gd name="connsiteX134" fmla="*/ 6545124 w 7228763"/>
              <a:gd name="connsiteY134" fmla="*/ 6401595 h 6858000"/>
              <a:gd name="connsiteX135" fmla="*/ 6525833 w 7228763"/>
              <a:gd name="connsiteY135" fmla="*/ 6487110 h 6858000"/>
              <a:gd name="connsiteX136" fmla="*/ 6554825 w 7228763"/>
              <a:gd name="connsiteY136" fmla="*/ 6588589 h 6858000"/>
              <a:gd name="connsiteX137" fmla="*/ 6601569 w 7228763"/>
              <a:gd name="connsiteY137" fmla="*/ 6769963 h 6858000"/>
              <a:gd name="connsiteX138" fmla="*/ 6620945 w 7228763"/>
              <a:gd name="connsiteY138" fmla="*/ 6835814 h 6858000"/>
              <a:gd name="connsiteX139" fmla="*/ 6625906 w 7228763"/>
              <a:gd name="connsiteY139" fmla="*/ 6858000 h 6858000"/>
              <a:gd name="connsiteX140" fmla="*/ 723901 w 7228763"/>
              <a:gd name="connsiteY140" fmla="*/ 6858000 h 6858000"/>
              <a:gd name="connsiteX141" fmla="*/ 501961 w 7228763"/>
              <a:gd name="connsiteY141" fmla="*/ 6858000 h 6858000"/>
              <a:gd name="connsiteX142" fmla="*/ 0 w 7228763"/>
              <a:gd name="connsiteY14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7228763" h="6858000">
                <a:moveTo>
                  <a:pt x="0" y="0"/>
                </a:moveTo>
                <a:lnTo>
                  <a:pt x="501961" y="0"/>
                </a:lnTo>
                <a:lnTo>
                  <a:pt x="723901" y="0"/>
                </a:lnTo>
                <a:lnTo>
                  <a:pt x="7228583" y="0"/>
                </a:lnTo>
                <a:lnTo>
                  <a:pt x="7228763" y="1"/>
                </a:lnTo>
                <a:lnTo>
                  <a:pt x="7221350" y="30700"/>
                </a:lnTo>
                <a:cubicBezTo>
                  <a:pt x="7216059" y="84364"/>
                  <a:pt x="7200969" y="241149"/>
                  <a:pt x="7199900" y="310025"/>
                </a:cubicBezTo>
                <a:cubicBezTo>
                  <a:pt x="7203643" y="367544"/>
                  <a:pt x="7214102" y="408251"/>
                  <a:pt x="7214938" y="443960"/>
                </a:cubicBezTo>
                <a:cubicBezTo>
                  <a:pt x="7210660" y="499397"/>
                  <a:pt x="7182360" y="604434"/>
                  <a:pt x="7174238" y="642659"/>
                </a:cubicBezTo>
                <a:cubicBezTo>
                  <a:pt x="7182965" y="657287"/>
                  <a:pt x="7155519" y="658191"/>
                  <a:pt x="7166213" y="673307"/>
                </a:cubicBezTo>
                <a:cubicBezTo>
                  <a:pt x="7166618" y="693769"/>
                  <a:pt x="7143764" y="797295"/>
                  <a:pt x="7128963" y="839641"/>
                </a:cubicBezTo>
                <a:cubicBezTo>
                  <a:pt x="7112293" y="887148"/>
                  <a:pt x="7075906" y="937731"/>
                  <a:pt x="7066183" y="958357"/>
                </a:cubicBezTo>
                <a:cubicBezTo>
                  <a:pt x="7056459" y="978983"/>
                  <a:pt x="7077843" y="936930"/>
                  <a:pt x="7070620" y="963398"/>
                </a:cubicBezTo>
                <a:cubicBezTo>
                  <a:pt x="7063399" y="989867"/>
                  <a:pt x="7031301" y="1087010"/>
                  <a:pt x="7022851" y="1117169"/>
                </a:cubicBezTo>
                <a:cubicBezTo>
                  <a:pt x="7039554" y="1118586"/>
                  <a:pt x="7009272" y="1135372"/>
                  <a:pt x="7019920" y="1144352"/>
                </a:cubicBezTo>
                <a:cubicBezTo>
                  <a:pt x="7029274" y="1150681"/>
                  <a:pt x="7022270" y="1157251"/>
                  <a:pt x="7021476" y="1164484"/>
                </a:cubicBezTo>
                <a:cubicBezTo>
                  <a:pt x="7028800" y="1173524"/>
                  <a:pt x="7015215" y="1205209"/>
                  <a:pt x="7005576" y="1213829"/>
                </a:cubicBezTo>
                <a:cubicBezTo>
                  <a:pt x="6972150" y="1235037"/>
                  <a:pt x="6996546" y="1277327"/>
                  <a:pt x="6970919" y="1294823"/>
                </a:cubicBezTo>
                <a:cubicBezTo>
                  <a:pt x="6967139" y="1300845"/>
                  <a:pt x="6965581" y="1306615"/>
                  <a:pt x="6965413" y="1312193"/>
                </a:cubicBezTo>
                <a:lnTo>
                  <a:pt x="6968106" y="1327626"/>
                </a:lnTo>
                <a:lnTo>
                  <a:pt x="6975202" y="1331644"/>
                </a:lnTo>
                <a:lnTo>
                  <a:pt x="6973366" y="1341276"/>
                </a:lnTo>
                <a:cubicBezTo>
                  <a:pt x="6973720" y="1342166"/>
                  <a:pt x="6974074" y="1343055"/>
                  <a:pt x="6974428" y="1343945"/>
                </a:cubicBezTo>
                <a:cubicBezTo>
                  <a:pt x="6976493" y="1349040"/>
                  <a:pt x="6978286" y="1354080"/>
                  <a:pt x="6978971" y="1359134"/>
                </a:cubicBezTo>
                <a:cubicBezTo>
                  <a:pt x="6974288" y="1373109"/>
                  <a:pt x="6958295" y="1397612"/>
                  <a:pt x="6946335" y="1427803"/>
                </a:cubicBezTo>
                <a:cubicBezTo>
                  <a:pt x="6924178" y="1460349"/>
                  <a:pt x="6924483" y="1505076"/>
                  <a:pt x="6907208" y="1540278"/>
                </a:cubicBezTo>
                <a:lnTo>
                  <a:pt x="6901698" y="1547262"/>
                </a:lnTo>
                <a:lnTo>
                  <a:pt x="6902877" y="1577056"/>
                </a:lnTo>
                <a:cubicBezTo>
                  <a:pt x="6907187" y="1582205"/>
                  <a:pt x="6908314" y="1589568"/>
                  <a:pt x="6904067" y="1595898"/>
                </a:cubicBezTo>
                <a:lnTo>
                  <a:pt x="6891817" y="1703726"/>
                </a:lnTo>
                <a:cubicBezTo>
                  <a:pt x="6890892" y="1739332"/>
                  <a:pt x="6882506" y="1754453"/>
                  <a:pt x="6898520" y="1809535"/>
                </a:cubicBezTo>
                <a:cubicBezTo>
                  <a:pt x="6919736" y="1868036"/>
                  <a:pt x="6890400" y="1952670"/>
                  <a:pt x="6897783" y="2018310"/>
                </a:cubicBezTo>
                <a:cubicBezTo>
                  <a:pt x="6868750" y="2053162"/>
                  <a:pt x="6894827" y="2034561"/>
                  <a:pt x="6887647" y="2071355"/>
                </a:cubicBezTo>
                <a:lnTo>
                  <a:pt x="6888952" y="2141166"/>
                </a:lnTo>
                <a:lnTo>
                  <a:pt x="6887101" y="2154548"/>
                </a:lnTo>
                <a:lnTo>
                  <a:pt x="6880519" y="2158153"/>
                </a:lnTo>
                <a:lnTo>
                  <a:pt x="6873389" y="2178174"/>
                </a:lnTo>
                <a:cubicBezTo>
                  <a:pt x="6871658" y="2185696"/>
                  <a:pt x="6870890" y="2193828"/>
                  <a:pt x="6871679" y="2202858"/>
                </a:cubicBezTo>
                <a:cubicBezTo>
                  <a:pt x="6884787" y="2232772"/>
                  <a:pt x="6852680" y="2283357"/>
                  <a:pt x="6870321" y="2320214"/>
                </a:cubicBezTo>
                <a:cubicBezTo>
                  <a:pt x="6868006" y="2355906"/>
                  <a:pt x="6861023" y="2394678"/>
                  <a:pt x="6857787" y="2417011"/>
                </a:cubicBezTo>
                <a:cubicBezTo>
                  <a:pt x="6846931" y="2426377"/>
                  <a:pt x="6863720" y="2456509"/>
                  <a:pt x="6850905" y="2454207"/>
                </a:cubicBezTo>
                <a:cubicBezTo>
                  <a:pt x="6856659" y="2464947"/>
                  <a:pt x="6853850" y="2476105"/>
                  <a:pt x="6848900" y="2487203"/>
                </a:cubicBezTo>
                <a:lnTo>
                  <a:pt x="6837487" y="2512282"/>
                </a:lnTo>
                <a:cubicBezTo>
                  <a:pt x="6837823" y="2512961"/>
                  <a:pt x="6838158" y="2513640"/>
                  <a:pt x="6838494" y="2514318"/>
                </a:cubicBezTo>
                <a:cubicBezTo>
                  <a:pt x="6846991" y="2534324"/>
                  <a:pt x="6855486" y="2554328"/>
                  <a:pt x="6863982" y="2574334"/>
                </a:cubicBezTo>
                <a:lnTo>
                  <a:pt x="6862893" y="2579877"/>
                </a:lnTo>
                <a:cubicBezTo>
                  <a:pt x="6862738" y="2585644"/>
                  <a:pt x="6863120" y="2603388"/>
                  <a:pt x="6863047" y="2608928"/>
                </a:cubicBezTo>
                <a:lnTo>
                  <a:pt x="6862462" y="2613111"/>
                </a:lnTo>
                <a:lnTo>
                  <a:pt x="6854084" y="2621996"/>
                </a:lnTo>
                <a:lnTo>
                  <a:pt x="6856559" y="2634265"/>
                </a:lnTo>
                <a:lnTo>
                  <a:pt x="6847985" y="2647237"/>
                </a:lnTo>
                <a:cubicBezTo>
                  <a:pt x="6850226" y="2648158"/>
                  <a:pt x="6852294" y="2649356"/>
                  <a:pt x="6854115" y="2650786"/>
                </a:cubicBezTo>
                <a:lnTo>
                  <a:pt x="6859942" y="2661993"/>
                </a:lnTo>
                <a:lnTo>
                  <a:pt x="6851884" y="2670949"/>
                </a:lnTo>
                <a:cubicBezTo>
                  <a:pt x="6864376" y="2672007"/>
                  <a:pt x="6849871" y="2681695"/>
                  <a:pt x="6846115" y="2690255"/>
                </a:cubicBezTo>
                <a:lnTo>
                  <a:pt x="6846964" y="2695683"/>
                </a:lnTo>
                <a:lnTo>
                  <a:pt x="6836011" y="2713964"/>
                </a:lnTo>
                <a:lnTo>
                  <a:pt x="6830478" y="2730175"/>
                </a:lnTo>
                <a:lnTo>
                  <a:pt x="6841091" y="2763497"/>
                </a:lnTo>
                <a:lnTo>
                  <a:pt x="6803520" y="3051539"/>
                </a:lnTo>
                <a:cubicBezTo>
                  <a:pt x="6790420" y="3165645"/>
                  <a:pt x="6749912" y="3216611"/>
                  <a:pt x="6733280" y="3335396"/>
                </a:cubicBezTo>
                <a:lnTo>
                  <a:pt x="6735884" y="3456509"/>
                </a:lnTo>
                <a:lnTo>
                  <a:pt x="6715764" y="3531827"/>
                </a:lnTo>
                <a:lnTo>
                  <a:pt x="6730329" y="3570877"/>
                </a:lnTo>
                <a:lnTo>
                  <a:pt x="6727426" y="3583849"/>
                </a:lnTo>
                <a:lnTo>
                  <a:pt x="6718706" y="3592763"/>
                </a:lnTo>
                <a:cubicBezTo>
                  <a:pt x="6707946" y="3613948"/>
                  <a:pt x="6713985" y="3641245"/>
                  <a:pt x="6693350" y="3653485"/>
                </a:cubicBezTo>
                <a:cubicBezTo>
                  <a:pt x="6688922" y="3659316"/>
                  <a:pt x="6686748" y="3664985"/>
                  <a:pt x="6685983" y="3670528"/>
                </a:cubicBezTo>
                <a:lnTo>
                  <a:pt x="6687033" y="3685990"/>
                </a:lnTo>
                <a:lnTo>
                  <a:pt x="6693711" y="3690283"/>
                </a:lnTo>
                <a:lnTo>
                  <a:pt x="6690843" y="3699787"/>
                </a:lnTo>
                <a:cubicBezTo>
                  <a:pt x="6691104" y="3700686"/>
                  <a:pt x="6691364" y="3701586"/>
                  <a:pt x="6691624" y="3702486"/>
                </a:cubicBezTo>
                <a:cubicBezTo>
                  <a:pt x="6693145" y="3707637"/>
                  <a:pt x="6694400" y="3712728"/>
                  <a:pt x="6694549" y="3717784"/>
                </a:cubicBezTo>
                <a:cubicBezTo>
                  <a:pt x="6659304" y="3711701"/>
                  <a:pt x="6689997" y="3759789"/>
                  <a:pt x="6662489" y="3746229"/>
                </a:cubicBezTo>
                <a:cubicBezTo>
                  <a:pt x="6642637" y="3780750"/>
                  <a:pt x="6605132" y="3867558"/>
                  <a:pt x="6575429" y="3924910"/>
                </a:cubicBezTo>
                <a:lnTo>
                  <a:pt x="6538994" y="3989353"/>
                </a:lnTo>
                <a:lnTo>
                  <a:pt x="6535698" y="4033899"/>
                </a:lnTo>
                <a:cubicBezTo>
                  <a:pt x="6533175" y="4070470"/>
                  <a:pt x="6530536" y="4110146"/>
                  <a:pt x="6527053" y="4142250"/>
                </a:cubicBezTo>
                <a:cubicBezTo>
                  <a:pt x="6519001" y="4200007"/>
                  <a:pt x="6506061" y="4278998"/>
                  <a:pt x="6501843" y="4329442"/>
                </a:cubicBezTo>
                <a:cubicBezTo>
                  <a:pt x="6495642" y="4381764"/>
                  <a:pt x="6492993" y="4433012"/>
                  <a:pt x="6489841" y="4456184"/>
                </a:cubicBezTo>
                <a:lnTo>
                  <a:pt x="6482918" y="4468478"/>
                </a:lnTo>
                <a:lnTo>
                  <a:pt x="6484019" y="4469862"/>
                </a:lnTo>
                <a:cubicBezTo>
                  <a:pt x="6485835" y="4476321"/>
                  <a:pt x="6484493" y="4480555"/>
                  <a:pt x="6481759" y="4483797"/>
                </a:cubicBezTo>
                <a:lnTo>
                  <a:pt x="6477370" y="4487091"/>
                </a:lnTo>
                <a:lnTo>
                  <a:pt x="6474598" y="4496728"/>
                </a:lnTo>
                <a:lnTo>
                  <a:pt x="6465848" y="4515918"/>
                </a:lnTo>
                <a:cubicBezTo>
                  <a:pt x="6466332" y="4517049"/>
                  <a:pt x="6466814" y="4518182"/>
                  <a:pt x="6467296" y="4519316"/>
                </a:cubicBezTo>
                <a:lnTo>
                  <a:pt x="6458903" y="4547957"/>
                </a:lnTo>
                <a:lnTo>
                  <a:pt x="6460248" y="4548262"/>
                </a:lnTo>
                <a:cubicBezTo>
                  <a:pt x="6463078" y="4549595"/>
                  <a:pt x="6464808" y="4551811"/>
                  <a:pt x="6464276" y="4555939"/>
                </a:cubicBezTo>
                <a:cubicBezTo>
                  <a:pt x="6486531" y="4548276"/>
                  <a:pt x="6472165" y="4557977"/>
                  <a:pt x="6468635" y="4570815"/>
                </a:cubicBezTo>
                <a:cubicBezTo>
                  <a:pt x="6472622" y="4583801"/>
                  <a:pt x="6485098" y="4622347"/>
                  <a:pt x="6488206" y="4633846"/>
                </a:cubicBezTo>
                <a:lnTo>
                  <a:pt x="6487272" y="4639816"/>
                </a:lnTo>
                <a:lnTo>
                  <a:pt x="6487581" y="4639923"/>
                </a:lnTo>
                <a:cubicBezTo>
                  <a:pt x="6488082" y="4641190"/>
                  <a:pt x="6488037" y="4643141"/>
                  <a:pt x="6487249" y="4646192"/>
                </a:cubicBezTo>
                <a:lnTo>
                  <a:pt x="6485570" y="4650706"/>
                </a:lnTo>
                <a:lnTo>
                  <a:pt x="6483759" y="4662290"/>
                </a:lnTo>
                <a:cubicBezTo>
                  <a:pt x="6484278" y="4663587"/>
                  <a:pt x="6484797" y="4664883"/>
                  <a:pt x="6485315" y="4666180"/>
                </a:cubicBezTo>
                <a:lnTo>
                  <a:pt x="6489077" y="4667585"/>
                </a:lnTo>
                <a:lnTo>
                  <a:pt x="6488467" y="4668660"/>
                </a:lnTo>
                <a:cubicBezTo>
                  <a:pt x="6480300" y="4676831"/>
                  <a:pt x="6469898" y="4679345"/>
                  <a:pt x="6496179" y="4689807"/>
                </a:cubicBezTo>
                <a:cubicBezTo>
                  <a:pt x="6482141" y="4708535"/>
                  <a:pt x="6498545" y="4712235"/>
                  <a:pt x="6500957" y="4737890"/>
                </a:cubicBezTo>
                <a:cubicBezTo>
                  <a:pt x="6488706" y="4748600"/>
                  <a:pt x="6491350" y="4757223"/>
                  <a:pt x="6498641" y="4765657"/>
                </a:cubicBezTo>
                <a:cubicBezTo>
                  <a:pt x="6490164" y="4790618"/>
                  <a:pt x="6498852" y="4813399"/>
                  <a:pt x="6497829" y="4841463"/>
                </a:cubicBezTo>
                <a:lnTo>
                  <a:pt x="6521578" y="4969863"/>
                </a:lnTo>
                <a:lnTo>
                  <a:pt x="6518695" y="4974028"/>
                </a:lnTo>
                <a:cubicBezTo>
                  <a:pt x="6517064" y="4976933"/>
                  <a:pt x="6516439" y="4978909"/>
                  <a:pt x="6516513" y="4980318"/>
                </a:cubicBezTo>
                <a:lnTo>
                  <a:pt x="6516763" y="4980501"/>
                </a:lnTo>
                <a:lnTo>
                  <a:pt x="6514121" y="4986338"/>
                </a:lnTo>
                <a:lnTo>
                  <a:pt x="6511173" y="4991296"/>
                </a:lnTo>
                <a:cubicBezTo>
                  <a:pt x="6522961" y="5019829"/>
                  <a:pt x="6534748" y="5048361"/>
                  <a:pt x="6546537" y="5076895"/>
                </a:cubicBezTo>
                <a:lnTo>
                  <a:pt x="6544581" y="5081568"/>
                </a:lnTo>
                <a:cubicBezTo>
                  <a:pt x="6543589" y="5084748"/>
                  <a:pt x="6543387" y="5086810"/>
                  <a:pt x="6543750" y="5088173"/>
                </a:cubicBezTo>
                <a:lnTo>
                  <a:pt x="6544034" y="5088300"/>
                </a:lnTo>
                <a:lnTo>
                  <a:pt x="6542660" y="5094558"/>
                </a:lnTo>
                <a:cubicBezTo>
                  <a:pt x="6539647" y="5105196"/>
                  <a:pt x="6536055" y="5115626"/>
                  <a:pt x="6532096" y="5125620"/>
                </a:cubicBezTo>
                <a:cubicBezTo>
                  <a:pt x="6530494" y="5154527"/>
                  <a:pt x="6532737" y="5244020"/>
                  <a:pt x="6533049" y="5268004"/>
                </a:cubicBezTo>
                <a:cubicBezTo>
                  <a:pt x="6533356" y="5268513"/>
                  <a:pt x="6533664" y="5269021"/>
                  <a:pt x="6533970" y="5269530"/>
                </a:cubicBezTo>
                <a:lnTo>
                  <a:pt x="6502603" y="5390941"/>
                </a:lnTo>
                <a:cubicBezTo>
                  <a:pt x="6487576" y="5438194"/>
                  <a:pt x="6471524" y="5465286"/>
                  <a:pt x="6477660" y="5539927"/>
                </a:cubicBezTo>
                <a:cubicBezTo>
                  <a:pt x="6469926" y="5610775"/>
                  <a:pt x="6461800" y="5740573"/>
                  <a:pt x="6456458" y="5791594"/>
                </a:cubicBezTo>
                <a:cubicBezTo>
                  <a:pt x="6427890" y="5787060"/>
                  <a:pt x="6468179" y="5849672"/>
                  <a:pt x="6434556" y="5855206"/>
                </a:cubicBezTo>
                <a:cubicBezTo>
                  <a:pt x="6436026" y="5860240"/>
                  <a:pt x="6415712" y="5868910"/>
                  <a:pt x="6418454" y="5873582"/>
                </a:cubicBezTo>
                <a:cubicBezTo>
                  <a:pt x="6418927" y="5874401"/>
                  <a:pt x="6419401" y="5875218"/>
                  <a:pt x="6419875" y="5876037"/>
                </a:cubicBezTo>
                <a:lnTo>
                  <a:pt x="6419775" y="5886534"/>
                </a:lnTo>
                <a:lnTo>
                  <a:pt x="6426971" y="5888644"/>
                </a:lnTo>
                <a:cubicBezTo>
                  <a:pt x="6428647" y="5893707"/>
                  <a:pt x="6430322" y="5898769"/>
                  <a:pt x="6431999" y="5903832"/>
                </a:cubicBezTo>
                <a:cubicBezTo>
                  <a:pt x="6432764" y="5909651"/>
                  <a:pt x="6432285" y="5916068"/>
                  <a:pt x="6429798" y="5923391"/>
                </a:cubicBezTo>
                <a:cubicBezTo>
                  <a:pt x="6409104" y="5948880"/>
                  <a:pt x="6461339" y="5981626"/>
                  <a:pt x="6434072" y="6013205"/>
                </a:cubicBezTo>
                <a:cubicBezTo>
                  <a:pt x="6426624" y="6024901"/>
                  <a:pt x="6431095" y="6066777"/>
                  <a:pt x="6439333" y="6074018"/>
                </a:cubicBezTo>
                <a:cubicBezTo>
                  <a:pt x="6439795" y="6081731"/>
                  <a:pt x="6453428" y="6126985"/>
                  <a:pt x="6463083" y="6130837"/>
                </a:cubicBezTo>
                <a:cubicBezTo>
                  <a:pt x="6474368" y="6137057"/>
                  <a:pt x="6441750" y="6156330"/>
                  <a:pt x="6457360" y="6152982"/>
                </a:cubicBezTo>
                <a:cubicBezTo>
                  <a:pt x="6454563" y="6186619"/>
                  <a:pt x="6497804" y="6191636"/>
                  <a:pt x="6495529" y="6221100"/>
                </a:cubicBezTo>
                <a:cubicBezTo>
                  <a:pt x="6497396" y="6222126"/>
                  <a:pt x="6506682" y="6257468"/>
                  <a:pt x="6514948" y="6287550"/>
                </a:cubicBezTo>
                <a:cubicBezTo>
                  <a:pt x="6523215" y="6317632"/>
                  <a:pt x="6556102" y="6391312"/>
                  <a:pt x="6545124" y="6401595"/>
                </a:cubicBezTo>
                <a:cubicBezTo>
                  <a:pt x="6546214" y="6423902"/>
                  <a:pt x="6525024" y="6432919"/>
                  <a:pt x="6525833" y="6487110"/>
                </a:cubicBezTo>
                <a:cubicBezTo>
                  <a:pt x="6547115" y="6574474"/>
                  <a:pt x="6547900" y="6553611"/>
                  <a:pt x="6554825" y="6588589"/>
                </a:cubicBezTo>
                <a:cubicBezTo>
                  <a:pt x="6583783" y="6637976"/>
                  <a:pt x="6536155" y="6687723"/>
                  <a:pt x="6601569" y="6769963"/>
                </a:cubicBezTo>
                <a:cubicBezTo>
                  <a:pt x="6623036" y="6819284"/>
                  <a:pt x="6607516" y="6817955"/>
                  <a:pt x="6620945" y="6835814"/>
                </a:cubicBezTo>
                <a:lnTo>
                  <a:pt x="6625906" y="6858000"/>
                </a:lnTo>
                <a:lnTo>
                  <a:pt x="723901" y="6858000"/>
                </a:lnTo>
                <a:lnTo>
                  <a:pt x="501961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2DB0B7D-E99C-3171-FA83-5CD494770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405" y="340062"/>
            <a:ext cx="10512471" cy="142623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z="3200" dirty="0">
                <a:solidFill>
                  <a:srgbClr val="C00000"/>
                </a:solidFill>
              </a:rPr>
              <a:t>Besluit Houders van Dieren </a:t>
            </a:r>
            <a:br>
              <a:rPr lang="nl-NL" sz="3200" dirty="0">
                <a:solidFill>
                  <a:srgbClr val="C00000"/>
                </a:solidFill>
              </a:rPr>
            </a:br>
            <a:r>
              <a:rPr lang="nl-NL" sz="3200" dirty="0">
                <a:solidFill>
                  <a:srgbClr val="C00000"/>
                </a:solidFill>
              </a:rPr>
              <a:t>Artikel 3.4 Fokken met GD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B05D67BA-DA64-BEBF-E69D-F49B25CE2A16}"/>
              </a:ext>
            </a:extLst>
          </p:cNvPr>
          <p:cNvSpPr txBox="1"/>
          <p:nvPr/>
        </p:nvSpPr>
        <p:spPr>
          <a:xfrm>
            <a:off x="849404" y="2065145"/>
            <a:ext cx="10683921" cy="445279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nl-NL" sz="2400" dirty="0"/>
              <a:t>Het is verboden te fokken met gezelschapsdieren op een wijze waarop het </a:t>
            </a:r>
            <a:r>
              <a:rPr lang="nl-NL" sz="2400" i="1" dirty="0">
                <a:solidFill>
                  <a:srgbClr val="FF0000"/>
                </a:solidFill>
              </a:rPr>
              <a:t>welzijn en de gezondheid </a:t>
            </a:r>
            <a:r>
              <a:rPr lang="nl-NL" sz="2400" dirty="0"/>
              <a:t>van het </a:t>
            </a:r>
            <a:r>
              <a:rPr lang="nl-NL" sz="2400" i="1" dirty="0">
                <a:solidFill>
                  <a:srgbClr val="FF0000"/>
                </a:solidFill>
              </a:rPr>
              <a:t>ouderdier of de nakomelingen </a:t>
            </a:r>
            <a:r>
              <a:rPr lang="nl-NL" sz="2400" dirty="0"/>
              <a:t>wordt benadeeld.</a:t>
            </a:r>
          </a:p>
          <a:p>
            <a:pPr marL="514350" indent="-514350">
              <a:buFont typeface="+mj-lt"/>
              <a:buAutoNum type="arabicPeriod"/>
            </a:pPr>
            <a:endParaRPr lang="nl-NL" sz="2400" dirty="0"/>
          </a:p>
          <a:p>
            <a:pPr marL="514350" indent="-514350">
              <a:buFont typeface="+mj-lt"/>
              <a:buAutoNum type="arabicPeriod"/>
            </a:pPr>
            <a:r>
              <a:rPr lang="nl-NL" sz="2400" dirty="0"/>
              <a:t>In ieder geval wordt bij het fokken, bedoeld in het eerste lid, voor zover mogelijk voorkomen dat:</a:t>
            </a:r>
          </a:p>
          <a:p>
            <a:pPr marL="514350" indent="-514350">
              <a:buFont typeface="+mj-lt"/>
              <a:buAutoNum type="arabicPeriod"/>
            </a:pPr>
            <a:endParaRPr lang="nl-NL" sz="1600" dirty="0"/>
          </a:p>
          <a:p>
            <a:pPr marL="971550" lvl="1" indent="-514350">
              <a:buFont typeface="+mj-lt"/>
              <a:buAutoNum type="alphaLcParenR"/>
            </a:pPr>
            <a:r>
              <a:rPr lang="nl-NL" sz="2400" i="1" dirty="0">
                <a:solidFill>
                  <a:srgbClr val="FF0000"/>
                </a:solidFill>
              </a:rPr>
              <a:t>ernstige erfelijke afwijkingen </a:t>
            </a:r>
            <a:r>
              <a:rPr lang="nl-NL" sz="2400" dirty="0"/>
              <a:t>en ziekten worden </a:t>
            </a:r>
            <a:r>
              <a:rPr lang="nl-NL" sz="2400" i="1" dirty="0">
                <a:solidFill>
                  <a:srgbClr val="FF0000"/>
                </a:solidFill>
              </a:rPr>
              <a:t>doorgegeven</a:t>
            </a:r>
            <a:r>
              <a:rPr lang="nl-NL" sz="2400" dirty="0"/>
              <a:t> aan of kunnen </a:t>
            </a:r>
            <a:r>
              <a:rPr lang="nl-NL" sz="2400" i="1" dirty="0">
                <a:solidFill>
                  <a:srgbClr val="FF0000"/>
                </a:solidFill>
              </a:rPr>
              <a:t>ontstaan</a:t>
            </a:r>
            <a:r>
              <a:rPr lang="nl-NL" sz="2400" dirty="0"/>
              <a:t> bij nakomelingen;</a:t>
            </a:r>
          </a:p>
          <a:p>
            <a:pPr marL="971550" lvl="1" indent="-514350">
              <a:buFont typeface="+mj-lt"/>
              <a:buAutoNum type="alphaLcParenR"/>
            </a:pPr>
            <a:endParaRPr lang="nl-NL" sz="2400" dirty="0"/>
          </a:p>
          <a:p>
            <a:pPr marL="971550" lvl="1" indent="-514350">
              <a:buFont typeface="+mj-lt"/>
              <a:buAutoNum type="alphaLcParenR"/>
            </a:pPr>
            <a:r>
              <a:rPr lang="nl-NL" sz="2400" i="1" dirty="0">
                <a:solidFill>
                  <a:srgbClr val="FF0000"/>
                </a:solidFill>
              </a:rPr>
              <a:t>uiterlijke kenmerken</a:t>
            </a:r>
            <a:r>
              <a:rPr lang="nl-NL" sz="2400" dirty="0"/>
              <a:t> worden doorgegeven aan of kunnen ontstaan bij nakomelingen die </a:t>
            </a:r>
            <a:r>
              <a:rPr lang="nl-NL" sz="2400" i="1" dirty="0">
                <a:solidFill>
                  <a:srgbClr val="FF0000"/>
                </a:solidFill>
              </a:rPr>
              <a:t>schadelijke gevolgen </a:t>
            </a:r>
            <a:r>
              <a:rPr lang="nl-NL" sz="2400" dirty="0"/>
              <a:t>hebben voor welzijn of gezondheid van de dieren;</a:t>
            </a:r>
          </a:p>
          <a:p>
            <a:pPr marL="971550" lvl="1" indent="-514350">
              <a:buFont typeface="+mj-lt"/>
              <a:buAutoNum type="alphaLcParenR"/>
            </a:pPr>
            <a:endParaRPr lang="nl-NL" sz="2400" dirty="0"/>
          </a:p>
          <a:p>
            <a:pPr marL="971550" lvl="1" indent="-514350">
              <a:buFont typeface="+mj-lt"/>
              <a:buAutoNum type="alphaLcParenR"/>
            </a:pPr>
            <a:r>
              <a:rPr lang="nl-NL" sz="2400" dirty="0"/>
              <a:t>….</a:t>
            </a:r>
          </a:p>
          <a:p>
            <a:pPr marL="971550" lvl="1" indent="-514350">
              <a:buFont typeface="+mj-lt"/>
              <a:buAutoNum type="alphaLcParenR"/>
            </a:pPr>
            <a:r>
              <a:rPr lang="nl-NL" sz="2400" i="1" dirty="0">
                <a:solidFill>
                  <a:srgbClr val="FF0000"/>
                </a:solidFill>
              </a:rPr>
              <a:t>voortplanting op onnatuurlijke </a:t>
            </a:r>
            <a:r>
              <a:rPr lang="nl-NL" sz="2400" dirty="0"/>
              <a:t>wijze plaatsvindt;</a:t>
            </a:r>
          </a:p>
          <a:p>
            <a:pPr marL="971550" lvl="1" indent="-514350">
              <a:buFont typeface="+mj-lt"/>
              <a:buAutoNum type="alphaLcParenR"/>
            </a:pPr>
            <a:endParaRPr lang="nl-NL" sz="2400" dirty="0"/>
          </a:p>
          <a:p>
            <a:pPr marL="0" indent="0">
              <a:buNone/>
            </a:pPr>
            <a:endParaRPr lang="nl-NL" sz="160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nl-NL" sz="160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nl-NL" sz="160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Afbeelding 2" descr="Afbeelding met zoogdier, tekst, Lettertype, ontwerp&#10;&#10;Automatisch gegenereerde beschrijving">
            <a:extLst>
              <a:ext uri="{FF2B5EF4-FFF2-40B4-BE49-F238E27FC236}">
                <a16:creationId xmlns:a16="http://schemas.microsoft.com/office/drawing/2014/main" id="{BEBCCE7E-9E14-0EAB-2D59-4FFE79D807C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072" y="6105329"/>
            <a:ext cx="2427971" cy="752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250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rchiveVTI">
  <a:themeElements>
    <a:clrScheme name="Archive">
      <a:dk1>
        <a:sysClr val="windowText" lastClr="000000"/>
      </a:dk1>
      <a:lt1>
        <a:sysClr val="window" lastClr="FFFFFF"/>
      </a:lt1>
      <a:dk2>
        <a:srgbClr val="353B3D"/>
      </a:dk2>
      <a:lt2>
        <a:srgbClr val="EEECEA"/>
      </a:lt2>
      <a:accent1>
        <a:srgbClr val="A65E5E"/>
      </a:accent1>
      <a:accent2>
        <a:srgbClr val="9D6053"/>
      </a:accent2>
      <a:accent3>
        <a:srgbClr val="968274"/>
      </a:accent3>
      <a:accent4>
        <a:srgbClr val="878079"/>
      </a:accent4>
      <a:accent5>
        <a:srgbClr val="6C737A"/>
      </a:accent5>
      <a:accent6>
        <a:srgbClr val="697777"/>
      </a:accent6>
      <a:hlink>
        <a:srgbClr val="A25872"/>
      </a:hlink>
      <a:folHlink>
        <a:srgbClr val="667A7E"/>
      </a:folHlink>
    </a:clrScheme>
    <a:fontScheme name="Custom 170">
      <a:majorFont>
        <a:latin typeface="Bembo"/>
        <a:ea typeface=""/>
        <a:cs typeface=""/>
      </a:majorFont>
      <a:minorFont>
        <a:latin typeface="Bemb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rchiveVTI" id="{514BDC9F-20AC-40CA-9FE7-B30987BCD2D4}" vid="{D8FA1533-D953-46ED-B2C7-B32AF1BED7A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592</TotalTime>
  <Words>572</Words>
  <Application>Microsoft Office PowerPoint</Application>
  <PresentationFormat>Breedbeeld</PresentationFormat>
  <Paragraphs>127</Paragraphs>
  <Slides>18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18</vt:i4>
      </vt:variant>
    </vt:vector>
  </HeadingPairs>
  <TitlesOfParts>
    <vt:vector size="23" baseType="lpstr">
      <vt:lpstr>Arial</vt:lpstr>
      <vt:lpstr>Batang</vt:lpstr>
      <vt:lpstr>Bembo</vt:lpstr>
      <vt:lpstr>Tahoma</vt:lpstr>
      <vt:lpstr>ArchiveVTI</vt:lpstr>
      <vt:lpstr>Dieren in het Recht Kortsnuitige katten </vt:lpstr>
      <vt:lpstr>even voorstellen</vt:lpstr>
      <vt:lpstr>even voorstellen</vt:lpstr>
      <vt:lpstr>Kortsnuitige katten</vt:lpstr>
      <vt:lpstr>Schadelijk uiterlijK</vt:lpstr>
      <vt:lpstr>Oogziektes</vt:lpstr>
      <vt:lpstr>Benauwd</vt:lpstr>
      <vt:lpstr>SCHADELIJK UITERLIJK</vt:lpstr>
      <vt:lpstr>Besluit Houders van Dieren  Artikel 3.4 Fokken met GD</vt:lpstr>
      <vt:lpstr>DIT MOET ANDERS</vt:lpstr>
      <vt:lpstr>CRITERIA VOOR HONDEN</vt:lpstr>
      <vt:lpstr>PowerPoint-presentatie</vt:lpstr>
      <vt:lpstr>CRITERIA VOOR Katten</vt:lpstr>
      <vt:lpstr>Overheid  handhaaft! </vt:lpstr>
      <vt:lpstr>Houdverbod &amp; vertoningverbod</vt:lpstr>
      <vt:lpstr>Kortsnuitige kat &amp; dierenrechten</vt:lpstr>
      <vt:lpstr>Wat kan je zelf doen 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Dieren in het Recht</dc:title>
  <dc:creator>Michiel Bezemer | Varkens in Nood</dc:creator>
  <cp:lastModifiedBy>Kelly Kessen | Dier&amp;Recht</cp:lastModifiedBy>
  <cp:revision>32</cp:revision>
  <dcterms:created xsi:type="dcterms:W3CDTF">2023-09-13T15:14:13Z</dcterms:created>
  <dcterms:modified xsi:type="dcterms:W3CDTF">2023-11-14T13:54:41Z</dcterms:modified>
</cp:coreProperties>
</file>