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6" r:id="rId4"/>
    <p:sldId id="262" r:id="rId5"/>
    <p:sldId id="258" r:id="rId6"/>
    <p:sldId id="264" r:id="rId7"/>
    <p:sldId id="265" r:id="rId8"/>
    <p:sldId id="260" r:id="rId9"/>
    <p:sldId id="259" r:id="rId10"/>
    <p:sldId id="261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6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D0B8D-D88B-EE93-9D4C-70C984BCD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9D1473-C19C-C898-20A5-856A38E6F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D0C8D5-2F4B-8BC1-279C-1E483F4CE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17703-F9C4-4AE4-9F1D-E8BA6AC88180}" type="datetimeFigureOut">
              <a:rPr lang="nl-NL" smtClean="0"/>
              <a:t>15-11-2023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D8CA0C-F566-7A0D-4E2F-71CEEA05E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094CBD-2107-7A70-5EF8-D7B0D908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27FA-373E-460A-BFEE-CEDFD2316C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906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8D6AD-B882-A9C7-AF2A-9A000635D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E5F492-EACC-F83C-A714-E88DADA33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F40F50-DC88-B5ED-95C4-C6E932896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17703-F9C4-4AE4-9F1D-E8BA6AC88180}" type="datetimeFigureOut">
              <a:rPr lang="nl-NL" smtClean="0"/>
              <a:t>15-11-2023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E30F5-8BAB-3E59-0971-A5B5B0F6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35A5D9-2307-8D2F-E1B5-80C4C567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27FA-373E-460A-BFEE-CEDFD2316C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132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5E173EF-E9E4-4AD3-07E0-2FAB278ABD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FB38FF2-559A-7707-EB23-1CE318A0D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C24E9C-0729-6D6E-5E6E-376215C9D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17703-F9C4-4AE4-9F1D-E8BA6AC88180}" type="datetimeFigureOut">
              <a:rPr lang="nl-NL" smtClean="0"/>
              <a:t>15-11-2023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21F24F-3492-C490-41CC-37C35134E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C7ECC1-A4E7-8272-6BAD-5522000CA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27FA-373E-460A-BFEE-CEDFD2316C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050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0E8EAB-F053-8689-4537-769B9E2AD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C23995-9271-FBA4-F7FA-163AFDF6D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98EBA9-6226-9BB2-F2D8-DAF35891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17703-F9C4-4AE4-9F1D-E8BA6AC88180}" type="datetimeFigureOut">
              <a:rPr lang="nl-NL" smtClean="0"/>
              <a:t>15-11-2023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789CA3-73CF-CFD9-C3D2-02B1008B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932199-C329-556A-6D48-D9CFC8E8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27FA-373E-460A-BFEE-CEDFD2316C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7433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48D6B1-0D47-56DE-32F1-517FB493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533DE6-B499-D42C-5182-B6883B2D2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028736-5EC5-8CD0-86B5-F6A28AAE6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17703-F9C4-4AE4-9F1D-E8BA6AC88180}" type="datetimeFigureOut">
              <a:rPr lang="nl-NL" smtClean="0"/>
              <a:t>15-11-2023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149039-18B1-FA1A-7477-1EE27EFCA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5CF11C-8184-01E6-042A-AC0E10298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27FA-373E-460A-BFEE-CEDFD2316C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49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26A6F-CC88-A5C6-A6E2-57D0DFE8D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68F00A-B415-2E9C-0DF3-93AA3D0BE0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C6D5266-D03F-91E8-3E43-1063F905E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09DACC9-4F17-D9BD-7D6C-4B5ABF95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17703-F9C4-4AE4-9F1D-E8BA6AC88180}" type="datetimeFigureOut">
              <a:rPr lang="nl-NL" smtClean="0"/>
              <a:t>15-11-2023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CF4FF5D-8EB2-8A38-DFCB-9FF4B654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24147B7-A340-C991-528E-971977926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27FA-373E-460A-BFEE-CEDFD2316C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538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C1BD1C-0F02-BF73-3869-98FB7DBFC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D63FFE-19B3-A73F-D057-399669541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6113501-3644-64DE-2A2E-2A8F37281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0791FE5-01BA-540D-EF1A-7061FA048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1EE630F-126F-BC9B-1B09-C576852C02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4A8F9CD-17B9-D99C-86CD-3A07360A6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17703-F9C4-4AE4-9F1D-E8BA6AC88180}" type="datetimeFigureOut">
              <a:rPr lang="nl-NL" smtClean="0"/>
              <a:t>15-11-2023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B341BB0-FCEA-273B-CD1D-612B535E6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7E2027B-751F-B848-D380-C6A0A104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27FA-373E-460A-BFEE-CEDFD2316C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2306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C4ACAD-44C6-AC57-532D-2120D99C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B14A086-EBB9-E37C-CC60-FD37FAF80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17703-F9C4-4AE4-9F1D-E8BA6AC88180}" type="datetimeFigureOut">
              <a:rPr lang="nl-NL" smtClean="0"/>
              <a:t>15-11-2023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37ED26E-66F5-BBA4-6230-BCF484640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3F4859-8492-3ADC-D881-19444815E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27FA-373E-460A-BFEE-CEDFD2316C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30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69F5324-E13C-3682-9943-B2319476D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17703-F9C4-4AE4-9F1D-E8BA6AC88180}" type="datetimeFigureOut">
              <a:rPr lang="nl-NL" smtClean="0"/>
              <a:t>15-11-2023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3D4BD04-7774-7E3F-90A0-B5E4A7FB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3971C9E-FB2F-D60C-EC24-DC4F9152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27FA-373E-460A-BFEE-CEDFD2316C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589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618527-16F1-9B0D-2101-D1058F9D8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74702E-694F-4A38-D112-9D4AA9850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A4F44FF-A961-BCEA-8252-FA1448AF7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F40C785-15CF-0173-709F-CEE2B0E27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17703-F9C4-4AE4-9F1D-E8BA6AC88180}" type="datetimeFigureOut">
              <a:rPr lang="nl-NL" smtClean="0"/>
              <a:t>15-11-2023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904006E-68D3-3D2B-70D1-655B58EB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6025382-676D-3CC1-3D5F-4D046B664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27FA-373E-460A-BFEE-CEDFD2316C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431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E16C05-6C7F-7637-4E0F-4EC7203B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2A13DBB-B234-338C-41D5-EAA897C610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6B0DB3-1BD7-750E-4D5B-C2288E1E2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7D9318-136D-E574-4930-095BCD1C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17703-F9C4-4AE4-9F1D-E8BA6AC88180}" type="datetimeFigureOut">
              <a:rPr lang="nl-NL" smtClean="0"/>
              <a:t>15-11-2023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D738F6B-BFD5-96C6-5A99-93EA12E8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6BCDE6-C275-B9C6-867C-C21D16F9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127FA-373E-460A-BFEE-CEDFD2316C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567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D138CF6-5C16-5B32-0A0D-D5E5FEC1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196137-8287-E22A-AD57-590F94BBE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BB64A2-B60B-9B24-0B35-6E7EA88F7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17703-F9C4-4AE4-9F1D-E8BA6AC88180}" type="datetimeFigureOut">
              <a:rPr lang="nl-NL" smtClean="0"/>
              <a:t>15-11-2023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410FC5-FBFE-3481-98A2-11818CB27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54E966-8708-CA21-348C-993A207B7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127FA-373E-460A-BFEE-CEDFD2316C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536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.png"/><Relationship Id="rId5" Type="http://schemas.microsoft.com/office/2007/relationships/media" Target="../media/media3.MP4"/><Relationship Id="rId10" Type="http://schemas.openxmlformats.org/officeDocument/2006/relationships/image" Target="../media/image1.png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ED694722-D978-FD21-3124-4C05911C8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A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 descr="Afbeelding met tekst, clipart, Graphics, tekenfilm&#10;&#10;Automatisch gegenereerde beschrijving">
            <a:extLst>
              <a:ext uri="{FF2B5EF4-FFF2-40B4-BE49-F238E27FC236}">
                <a16:creationId xmlns:a16="http://schemas.microsoft.com/office/drawing/2014/main" id="{B88B6AD2-CCB7-E2F3-43B9-4198A672B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3" y="155711"/>
            <a:ext cx="1696039" cy="187836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12F0517-1E47-B1BF-A833-9C9DC013AEE9}"/>
              </a:ext>
            </a:extLst>
          </p:cNvPr>
          <p:cNvSpPr txBox="1"/>
          <p:nvPr/>
        </p:nvSpPr>
        <p:spPr>
          <a:xfrm>
            <a:off x="538544" y="1343814"/>
            <a:ext cx="927726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600"/>
              </a:lnSpc>
            </a:pPr>
            <a:r>
              <a:rPr lang="nl-NL" sz="11500" dirty="0">
                <a:solidFill>
                  <a:schemeClr val="bg1"/>
                </a:solidFill>
                <a:latin typeface="Britannic Bold" panose="020B0903060703020204" pitchFamily="34" charset="0"/>
              </a:rPr>
              <a:t>Waarom is storytelling belangrijk?</a:t>
            </a:r>
          </a:p>
        </p:txBody>
      </p:sp>
    </p:spTree>
    <p:extLst>
      <p:ext uri="{BB962C8B-B14F-4D97-AF65-F5344CB8AC3E}">
        <p14:creationId xmlns:p14="http://schemas.microsoft.com/office/powerpoint/2010/main" val="3678380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ED694722-D978-FD21-3124-4C05911C8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A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 descr="Afbeelding met tekst, clipart, Graphics, tekenfilm&#10;&#10;Automatisch gegenereerde beschrijving">
            <a:extLst>
              <a:ext uri="{FF2B5EF4-FFF2-40B4-BE49-F238E27FC236}">
                <a16:creationId xmlns:a16="http://schemas.microsoft.com/office/drawing/2014/main" id="{B88B6AD2-CCB7-E2F3-43B9-4198A672B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3" y="155711"/>
            <a:ext cx="1696039" cy="187836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12F0517-1E47-B1BF-A833-9C9DC013AEE9}"/>
              </a:ext>
            </a:extLst>
          </p:cNvPr>
          <p:cNvSpPr txBox="1"/>
          <p:nvPr/>
        </p:nvSpPr>
        <p:spPr>
          <a:xfrm>
            <a:off x="825022" y="1651590"/>
            <a:ext cx="883745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0"/>
              </a:lnSpc>
            </a:pPr>
            <a:r>
              <a:rPr lang="nl-NL" sz="9600" dirty="0">
                <a:solidFill>
                  <a:schemeClr val="bg1"/>
                </a:solidFill>
                <a:latin typeface="Britannic Bold" panose="020B0903060703020204" pitchFamily="34" charset="0"/>
              </a:rPr>
              <a:t>Welke post doet het bij jullie heel goed?</a:t>
            </a:r>
          </a:p>
        </p:txBody>
      </p:sp>
    </p:spTree>
    <p:extLst>
      <p:ext uri="{BB962C8B-B14F-4D97-AF65-F5344CB8AC3E}">
        <p14:creationId xmlns:p14="http://schemas.microsoft.com/office/powerpoint/2010/main" val="2349063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6CBBACCE-F370-8B89-B04D-F3EBDC52B7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A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AE2D373-CA01-3913-24BD-654F6CC5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65" y="954693"/>
            <a:ext cx="9901269" cy="494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4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A678285A-532F-7107-FDEC-001B166AD0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A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D6E2615-0BDA-F2D9-665E-01C7DFD5A1F3}"/>
              </a:ext>
            </a:extLst>
          </p:cNvPr>
          <p:cNvSpPr/>
          <p:nvPr/>
        </p:nvSpPr>
        <p:spPr>
          <a:xfrm>
            <a:off x="339365" y="263951"/>
            <a:ext cx="3695139" cy="6334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v12044gd0000chg4egbc77u684s7ijmg">
            <a:hlinkClick r:id="" action="ppaction://media"/>
            <a:extLst>
              <a:ext uri="{FF2B5EF4-FFF2-40B4-BE49-F238E27FC236}">
                <a16:creationId xmlns:a16="http://schemas.microsoft.com/office/drawing/2014/main" id="{0C818C56-DDC8-B8D6-9194-B22AC9CB15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0430" y="397804"/>
            <a:ext cx="3410093" cy="6062385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CC8D8A87-27BC-75BE-2E9D-1ADE204D62BB}"/>
              </a:ext>
            </a:extLst>
          </p:cNvPr>
          <p:cNvSpPr/>
          <p:nvPr/>
        </p:nvSpPr>
        <p:spPr>
          <a:xfrm>
            <a:off x="8157496" y="261590"/>
            <a:ext cx="3695139" cy="6334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v09044g40000c7ujaljc77u3migao400">
            <a:hlinkClick r:id="" action="ppaction://media"/>
            <a:extLst>
              <a:ext uri="{FF2B5EF4-FFF2-40B4-BE49-F238E27FC236}">
                <a16:creationId xmlns:a16="http://schemas.microsoft.com/office/drawing/2014/main" id="{89419D97-6614-89BA-81CE-57661A1452B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91477" y="397804"/>
            <a:ext cx="3410092" cy="6062386"/>
          </a:xfrm>
          <a:prstGeom prst="rect">
            <a:avLst/>
          </a:prstGeom>
        </p:spPr>
      </p:pic>
      <p:pic>
        <p:nvPicPr>
          <p:cNvPr id="11" name="Afbeelding 10" descr="Afbeelding met tekst, clipart, Graphics, tekenfilm&#10;&#10;Automatisch gegenereerde beschrijving">
            <a:extLst>
              <a:ext uri="{FF2B5EF4-FFF2-40B4-BE49-F238E27FC236}">
                <a16:creationId xmlns:a16="http://schemas.microsoft.com/office/drawing/2014/main" id="{6095D242-E94E-549C-4A2C-9CE19DAA8A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878" y="155711"/>
            <a:ext cx="1130144" cy="1251634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3E8FD1A0-E5B0-99FD-3E72-6FF1C1FBE6A7}"/>
              </a:ext>
            </a:extLst>
          </p:cNvPr>
          <p:cNvSpPr/>
          <p:nvPr/>
        </p:nvSpPr>
        <p:spPr>
          <a:xfrm>
            <a:off x="4248430" y="263951"/>
            <a:ext cx="3695139" cy="6334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v0f044gc0000cl0fvvvog65ni0jd088g">
            <a:hlinkClick r:id="" action="ppaction://media"/>
            <a:extLst>
              <a:ext uri="{FF2B5EF4-FFF2-40B4-BE49-F238E27FC236}">
                <a16:creationId xmlns:a16="http://schemas.microsoft.com/office/drawing/2014/main" id="{5103746F-8946-745D-638A-94A94F0FF7D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0957" y="397808"/>
            <a:ext cx="3410089" cy="60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1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A678285A-532F-7107-FDEC-001B166AD01E}"/>
              </a:ext>
            </a:extLst>
          </p:cNvPr>
          <p:cNvSpPr/>
          <p:nvPr/>
        </p:nvSpPr>
        <p:spPr>
          <a:xfrm>
            <a:off x="6285" y="0"/>
            <a:ext cx="12192000" cy="6858000"/>
          </a:xfrm>
          <a:prstGeom prst="rect">
            <a:avLst/>
          </a:prstGeom>
          <a:solidFill>
            <a:srgbClr val="F2A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D6E2615-0BDA-F2D9-665E-01C7DFD5A1F3}"/>
              </a:ext>
            </a:extLst>
          </p:cNvPr>
          <p:cNvSpPr/>
          <p:nvPr/>
        </p:nvSpPr>
        <p:spPr>
          <a:xfrm>
            <a:off x="339365" y="263951"/>
            <a:ext cx="3695139" cy="6334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 descr="Afbeelding met tekst, clipart, Graphics, tekenfilm&#10;&#10;Automatisch gegenereerde beschrijving">
            <a:extLst>
              <a:ext uri="{FF2B5EF4-FFF2-40B4-BE49-F238E27FC236}">
                <a16:creationId xmlns:a16="http://schemas.microsoft.com/office/drawing/2014/main" id="{6095D242-E94E-549C-4A2C-9CE19DAA8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878" y="155711"/>
            <a:ext cx="1130144" cy="125163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F5C6EF7-CE40-2AD9-7EB6-7C64E3789C2F}"/>
              </a:ext>
            </a:extLst>
          </p:cNvPr>
          <p:cNvSpPr txBox="1"/>
          <p:nvPr/>
        </p:nvSpPr>
        <p:spPr>
          <a:xfrm>
            <a:off x="4211383" y="621316"/>
            <a:ext cx="6822271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200"/>
              </a:lnSpc>
            </a:pPr>
            <a:r>
              <a:rPr lang="nl-NL" sz="6000" dirty="0">
                <a:solidFill>
                  <a:schemeClr val="bg1"/>
                </a:solidFill>
                <a:latin typeface="Britannic Bold" panose="020B0903060703020204" pitchFamily="34" charset="0"/>
              </a:rPr>
              <a:t>Hoeveel views denken jullie dat dit filmpje op Instagram heeft?</a:t>
            </a:r>
          </a:p>
        </p:txBody>
      </p:sp>
      <p:pic>
        <p:nvPicPr>
          <p:cNvPr id="12" name="Snapinsta.app_video_6B41FE5114233B14908B1D23D1E43AA8_video_dashinit">
            <a:hlinkClick r:id="" action="ppaction://media"/>
            <a:extLst>
              <a:ext uri="{FF2B5EF4-FFF2-40B4-BE49-F238E27FC236}">
                <a16:creationId xmlns:a16="http://schemas.microsoft.com/office/drawing/2014/main" id="{5C488365-CEDC-6EBB-81B5-7620384891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245" y="468445"/>
            <a:ext cx="3358160" cy="597006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C14E27EF-07D7-2AAE-411B-A2A5A2A70E12}"/>
              </a:ext>
            </a:extLst>
          </p:cNvPr>
          <p:cNvSpPr txBox="1"/>
          <p:nvPr/>
        </p:nvSpPr>
        <p:spPr>
          <a:xfrm>
            <a:off x="4211383" y="4046086"/>
            <a:ext cx="6822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ritannic Bold" panose="020B0903060703020204" pitchFamily="34" charset="0"/>
              </a:rPr>
              <a:t>5,2 miljoen views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4688EBB-2E56-F83F-951B-FE4D4ACCEC2B}"/>
              </a:ext>
            </a:extLst>
          </p:cNvPr>
          <p:cNvSpPr txBox="1"/>
          <p:nvPr/>
        </p:nvSpPr>
        <p:spPr>
          <a:xfrm>
            <a:off x="4211383" y="4775130"/>
            <a:ext cx="6822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ritannic Bold" panose="020B0903060703020204" pitchFamily="34" charset="0"/>
              </a:rPr>
              <a:t>574.000 </a:t>
            </a:r>
            <a:r>
              <a:rPr lang="nl-NL" sz="36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likes</a:t>
            </a:r>
            <a:endParaRPr lang="nl-NL" sz="360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7868069-CAAB-E103-8A0C-F18A5C309670}"/>
              </a:ext>
            </a:extLst>
          </p:cNvPr>
          <p:cNvSpPr txBox="1"/>
          <p:nvPr/>
        </p:nvSpPr>
        <p:spPr>
          <a:xfrm>
            <a:off x="4211383" y="5497901"/>
            <a:ext cx="6822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ritannic Bold" panose="020B0903060703020204" pitchFamily="34" charset="0"/>
              </a:rPr>
              <a:t>6.127 reacties</a:t>
            </a:r>
          </a:p>
        </p:txBody>
      </p:sp>
    </p:spTree>
    <p:extLst>
      <p:ext uri="{BB962C8B-B14F-4D97-AF65-F5344CB8AC3E}">
        <p14:creationId xmlns:p14="http://schemas.microsoft.com/office/powerpoint/2010/main" val="304635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6CBBACCE-F370-8B89-B04D-F3EBDC52B7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A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B30CE27-21E1-3D38-22D9-623E656F1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877" y="339660"/>
            <a:ext cx="8814245" cy="61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5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01F331DD-E758-0007-24B2-5A8ED45C44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A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F35AE0C-AB12-4957-253F-48EB62906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469" y="666872"/>
            <a:ext cx="8922766" cy="57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51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01F331DD-E758-0007-24B2-5A8ED45C44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A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" name="Afbeelding 2" descr="Afbeelding met tekst, Kleine tot middelgrote katten, overdekt, Katachtigen&#10;&#10;Automatisch gegenereerde beschrijving">
            <a:extLst>
              <a:ext uri="{FF2B5EF4-FFF2-40B4-BE49-F238E27FC236}">
                <a16:creationId xmlns:a16="http://schemas.microsoft.com/office/drawing/2014/main" id="{6EA66BD6-F9C0-45CC-10BA-EF110EE97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88" y="322504"/>
            <a:ext cx="9621223" cy="62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28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ED694722-D978-FD21-3124-4C05911C8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A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 descr="Afbeelding met tekst, clipart, Graphics, tekenfilm&#10;&#10;Automatisch gegenereerde beschrijving">
            <a:extLst>
              <a:ext uri="{FF2B5EF4-FFF2-40B4-BE49-F238E27FC236}">
                <a16:creationId xmlns:a16="http://schemas.microsoft.com/office/drawing/2014/main" id="{B88B6AD2-CCB7-E2F3-43B9-4198A672B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3" y="155711"/>
            <a:ext cx="1696039" cy="187836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12F0517-1E47-B1BF-A833-9C9DC013AEE9}"/>
              </a:ext>
            </a:extLst>
          </p:cNvPr>
          <p:cNvSpPr txBox="1"/>
          <p:nvPr/>
        </p:nvSpPr>
        <p:spPr>
          <a:xfrm>
            <a:off x="881583" y="1651590"/>
            <a:ext cx="927726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0"/>
              </a:lnSpc>
            </a:pPr>
            <a:r>
              <a:rPr lang="nl-NL" sz="9600" dirty="0">
                <a:solidFill>
                  <a:schemeClr val="bg1"/>
                </a:solidFill>
                <a:latin typeface="Britannic Bold" panose="020B0903060703020204" pitchFamily="34" charset="0"/>
              </a:rPr>
              <a:t>Welk verhaal is jullie bij gebleven?</a:t>
            </a:r>
          </a:p>
        </p:txBody>
      </p:sp>
    </p:spTree>
    <p:extLst>
      <p:ext uri="{BB962C8B-B14F-4D97-AF65-F5344CB8AC3E}">
        <p14:creationId xmlns:p14="http://schemas.microsoft.com/office/powerpoint/2010/main" val="369471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ED694722-D978-FD21-3124-4C05911C89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A6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 descr="Afbeelding met tekst, clipart, Graphics, tekenfilm&#10;&#10;Automatisch gegenereerde beschrijving">
            <a:extLst>
              <a:ext uri="{FF2B5EF4-FFF2-40B4-BE49-F238E27FC236}">
                <a16:creationId xmlns:a16="http://schemas.microsoft.com/office/drawing/2014/main" id="{B88B6AD2-CCB7-E2F3-43B9-4198A672B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3" y="155711"/>
            <a:ext cx="1696039" cy="187836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12F0517-1E47-B1BF-A833-9C9DC013AEE9}"/>
              </a:ext>
            </a:extLst>
          </p:cNvPr>
          <p:cNvSpPr txBox="1"/>
          <p:nvPr/>
        </p:nvSpPr>
        <p:spPr>
          <a:xfrm>
            <a:off x="881583" y="1651590"/>
            <a:ext cx="927726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0"/>
              </a:lnSpc>
            </a:pPr>
            <a:r>
              <a:rPr lang="nl-NL" sz="9600" dirty="0">
                <a:solidFill>
                  <a:schemeClr val="bg1"/>
                </a:solidFill>
                <a:latin typeface="Britannic Bold" panose="020B0903060703020204" pitchFamily="34" charset="0"/>
              </a:rPr>
              <a:t>Waar lopen jullie tegen aan op Instagram?</a:t>
            </a:r>
          </a:p>
        </p:txBody>
      </p:sp>
    </p:spTree>
    <p:extLst>
      <p:ext uri="{BB962C8B-B14F-4D97-AF65-F5344CB8AC3E}">
        <p14:creationId xmlns:p14="http://schemas.microsoft.com/office/powerpoint/2010/main" val="146118190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2270</TotalTime>
  <Words>47</Words>
  <Application>Microsoft Office PowerPoint</Application>
  <PresentationFormat>Breedbeeld</PresentationFormat>
  <Paragraphs>8</Paragraphs>
  <Slides>10</Slides>
  <Notes>0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Arial</vt:lpstr>
      <vt:lpstr>Britannic Bold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Marlou Schurink</dc:creator>
  <cp:lastModifiedBy>Marlou Schurink</cp:lastModifiedBy>
  <cp:revision>3</cp:revision>
  <dcterms:created xsi:type="dcterms:W3CDTF">2023-10-18T07:57:44Z</dcterms:created>
  <dcterms:modified xsi:type="dcterms:W3CDTF">2023-11-16T15:29:30Z</dcterms:modified>
</cp:coreProperties>
</file>